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7" r:id="rId2"/>
    <p:sldId id="278" r:id="rId3"/>
    <p:sldId id="279" r:id="rId4"/>
    <p:sldId id="283" r:id="rId5"/>
    <p:sldId id="280" r:id="rId6"/>
    <p:sldId id="281" r:id="rId7"/>
    <p:sldId id="282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CC0099"/>
    <a:srgbClr val="FF0066"/>
    <a:srgbClr val="CC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5" d="100"/>
          <a:sy n="65" d="100"/>
        </p:scale>
        <p:origin x="-1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3:24.484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0,'0'0,"0"0,0 0,0 0,0 0,25 0,-25 0,25 0,0 0,0 0,0 0,-25 0,24 0,-24 0,25 0,0 0,25 0,-26 0,1 0,0 0,-25 0,25 0,0 0,-1 0,-24 0,25 0,0 0,-25 0,25 0,0 0,-25 0,24 0,-24 0,25 0,-25 0,25 0,0 0,-25 0,25 0,-25 0,24 0,1 0,0 0,-25 0,25 0,-25 0,25 0,-1 0,1 0,-25 0,25 0,0 0,0 0,-25 0,24 0,-24 0,25 0,-25 0,25 0,0 0,-25 0,25 0,24 0,-24 0,0 0,0 0,-25 0,24 0,1 0,0 0,0 0,-25 0,25 0,24 0,-49 0,25 0,0 0,0 0,-25 0,24 0,1 0,0 0,50 0,-51 0,-24 0,25 0,0 0,0 0,-25 0,25 0,-1 0,1 0,-25 0,50 0,-50 0,25 0,-1 0,1 0,0 0,25 0,-26 0,-24 0,50 0,-50 0,25 0,0 0,-1 0,-24 0,25 0,0 0,0 0,0 0,24 0,1 0,-25 0,-1 0,26 0,-25 0,0 0,24 0,-49 0,25 0,25 0,-1 0,1 0,-25 0,-1 0,26 0,-25 0,0 0,-1 0,-24 0,0 0,25 0,0 0,0 0,0 0,0 0,-25 0,24 0,26 0,-50 0,25 0,0 0,-1 0,26 0,-25 0,0 0,24 0,1 0,-25 0,24 0,-24 0,0 0,-25 0,25 0,-1 0,1 0,0 0,0 0,0 0,24 0,-24 0,0 0,0 0,-1 0,1 0,25 0,-25 0,-1 0,26 0,0 0,-1 0,1 0,-1 0,-24 0,25 0,0 0,-26 0,26 0,0 0,-1 0,1 0,-25 0,-1 0,26 0,-50 0,25 0,0 0,-25 0,24 0,1 0,-25 0,25 0,-25 0,25 0,-25 0,25 0,24 0,-24 0,25 0,24 0,0 0,1 0,-26 0,26 0,-1 0,1 0,-51 0,1 0,0 0,0 0,0 0,-25 0,24 0,1 0,25 0,-25 0,24 0,26 0,-50 0,-1 0,1 0,0 0,0 0,0 0,24 0,-49 0,50 0,-1 0,-49 0,50 0,-25 0,24 0,-24 0,0 0,25 0,-26 0,1 0,25 0,-1 0,-24 0,0 0,0 0,24 0,-24 0,0 0,0 0,24 0,-49 0,25 0,0 0,0 0,0 0,-1 0,1 0,0 0,0 0,24 0,1 0,-25 0,25 0,-26 0,26 0,-25 0,0 0,-1 0,26 0,-25 0,24 0,1 0,0 0,24 0,0 0,1 0,-26 0,26 0,-1 0,1 0,-51 0,26 0,-25 0,0 0,-1 0,1 0,25 0,-25 0,24 0,1 0,0 0,-1 0,1 0,-1 0,-24 0,25 0,-25 0,49 0,-49 0,24 0,-24 0,25 0,-1 0,1 0,-25 0,24 0,26 0,-50 0,-1 0,26 0,-50 0,50 0,-1 0,-49 0,25 0,25 0,-26 0,26 0,-25 0,49 0,-24 0,-1 0,26 0,-25 0,-1 0,1 0,-1 0,1 0,-50 0,25 0,24 0,-49 0,25 0,25 0,-25 0,-1 0,26 0,-25 0,0 0,-1 0,26 0,-50 0,50 0,-1 0,1 0,24 0,25 0,-24 0,-1 0,1 0,-1 0,-24 0,-1 0,-24 0,0 0,0 0,-25 0,49 0,-49 0,50 0,0 0,24 0,-24 0,24 0,0 0,-24 0,0 0,-1 0,1 0,24 0,-24 0,-1 0,26 0,-26 0,1 0,0 0,-1 0,1 0,-25 0,24 0,-49 0,25 0,-25 0,25 0,0 0,-25 0,25 0,24 0,-49 0,25 0,25 0,-26 0,1 0,-25 0,25 0,0 0,24 0,1 0,0 0,-26 0,1 0,0 0,-25 0,25 0,-25 0,25 0,-1 0,1 0,-25 0,25 0,0 0,-25 0,25 0,-25 0,24 0,100 0,-74 0,-25 0,0 0,-1 0,-24 0,25 0,0 0,-25 0,25 0,-25 0,25 0,-25 0,24 0,1 0,-25 0,25 0,-25 0,25 0,0 0,-1 0,26 0,0 0,-26 0,26 0,-25 0,25 0,-26 0,-24 0,25 0,0 0,-25 0,25 0,24 0,-49 0,25 0,0 0,0 0,-25 0,25 0,24 0,-24 0,-25 0,50 0,-1 0,1 0,-1 0,1 0,-25 0,0 0,-25 0,49 0,1 0,-50 0,25 0,-1 0,1 0,0 0,-25 0,0 0,25 0,0 0,-25 0,24 0,-24 0,25 0,0 0,-25 0,25 0,0 0,-1 0,1 0,25 0,-25 0,-1 0,1 0,-25 0,25 0,0 0,0 0,-25 0,49 0,-24 0,-25 0,50 0,-1 0,-24 0,0 0,25 0,-26 0,1 0,0 0,0 0,-25 0,25 0,-1 0,-24 0,25 0,-25 0,25 0,-25 0,25 0,0 0,-1 0,26 0,-50 0,25 0,-25 0,25 0,-1 0,1 0,0 0,0 0,24 0,1 0,0 0,-50 0,49 0,1 0,24 0,-24 0,-1 0,1 0,0 0,-1 0,-49 0,25 0,50 0,-1 0,0 0,1 0,-1 0,-24 0,-1 0,-24 0,-25 0,50 0,-1 0,26 0,-50 0,49 0,-49 0,-25 0,49 0,-24 0,-25 0,75 0,-26 0,-24 0,0 0,-25 0,49 0,1 0,0 0,-26 0,1 0,25 0,-1 0,-24 0,0 0,0 0,-25 0,25 0,0 0,-1 0,1 0,0 0,0 0,-25 0,49 0,-49 0,25 0,50 0,-26 0,-49 0,25 0,0 0,0 0,-1 0,1 0,0 0,0 0,49 0,-24 0,-1 0,1 0,-25 0,24 0,1 0,-50 0,25 0,0 0,-1 0,1 0,-25 0,25 0,0 0,0 0,24 0,-24 0,25 0,-26 0,26 0,-25 0,0 0,24 0,-49 0,25 0,-25 0,25 0,25 0,-50 0,49 0,-24 0,0 0,0 0,24 0,-49 0,25 0,0 0,0 0,-1 0,-24 0,50 0,-50 0,25 0,0 0,-25 0,49 0,-24 0,0 0,0 0,-1 0,1 0,25 0,-50 0,25 0,-25 0,24 0,51 0,-1 0,1 0,-26 0,-24 0,0 0,0 0,-25 0,24 0,1 0,-25 0,25 0,0 0,0 0,24 0,1 0,24 0,-49 0,0 0,0 0,49 0,-49 0,0 0,0 0,49 0,-74 0,25 0,24 0,-49 0,25 0,-25 0,25 0,25 0,-1 0,50 0,-49 0,24 0,100 0,-100 0,-49 0,25 0,-25 0,24 0,26 0,-26 0,1 0,0 0,-1 0,1 0,-1 0,1 0,24 0,1 0,-50 0,49 0,0 0,-24 0,-25 0,24 0,-49 0,25 0,-25 0,25 0,25 0,-26 0,1 0,25 0,24 0,-24 0,-1 0,-24 0,0 0,0 0,0 0,24 0,-24 0,25 0,-25 0,-1 0,1 0,-25 0,75 0,-1 0,-24 0,-26 0,51 0,-50 0,24 0,26 0,-26 0,1 0,-1 0,-49 0,25 0,0 0,0 0,0 0,49 0,-49 0,24 0,-24 0,25 0,-25 0,-1 0,1 0,0 0,49 0,1 0,-26 0,1 0,-25 0,-25 0,50 0,-1 0,-24 0,0 0,49 0,-24 0,-1 0,1 0,0 0,-26 0,1 0,-25 0,25 0,-25 0,50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6:15.54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48 1,'0'0,"0"25,0-25,0 25,0-25,0 25,0-25,0 25,0-1,0 1,0-25,0 25,0 0,0-25,0 25,0-25,0 25,0-25,0 24,0 1,0-25,0 25,0-25,-11 0,11 0,0 25,0-25,0 25,0-25,0 24,0-24,0 25,0 0,0-25,0 0,0 25,0-25,0 25,0-25,0 24,0-24,0 0,0 0,0 25,0 0,0 0,0 0,0-25,0 24,0-24,0 25,0-25,0 25,0 0,0-25,0 25,0-1,0 1,0-25,0 25,0-25,0 25,0-25,0 25,0-1,0-24,0 25,0-25,0 25,0-25,0 25,0-25,0 25,0-1,0-24,0 25,0-25,0 25,0-25,0 25,0 0,0-25,0 24,0-24,0 25,0-25,0 25,0 0,0-25,0 25,0-25,0 24,0 1,0 0,0 0,0-25,0 25,0 0,0-25,0 24,0-24,0 25,0-25,0 25,0 0,0-25,0 25,0-25,0 24,0-24,0 25,0 0,0-25,0 25,0-25,0 25,0-25,0 24,0 1,0-25,0 25,0-25,0 25,0-25,0 25,0-25,0 24,0 1,0 0,0 0,0 0,0-25,0 24,0-24,0 50,0-50,0 25,0-25,0 25,0-25,0 24,0 1,0-25,0 25,0-25,0 25,0-25,0 25,0-25,0 24,0 1,0-25,0 25,0-25,0 25,0-25,0 25,0-1,0 1,0-25,0 25,0 0,0 0,0-25,0 25,0-25,0 24,0 1,0-25,0 25,0-25,0 25,0-25,0 25,0-1,0-24,0 25,0 0,0-25,0 25,0 0,0-1,0 1,0 0,0 0,0 0,0-1,0 1,0 0,0 0,0 0,0-1,0 1,0 0,0 0,0 0,0-25,0 49,0-49,0 25,0 0,0-25,0 25,0-1,0-24,0 25,0-25,0 25,0-25,0 25,0 0,0-25,0 24,0-24,0 25,0-25,0 25,0 0,0-25,0 25,0-25,0 25,0-25,0 24,0 1,0 0,0-25,0 25,0 0,0-1,0-24,0 25,0 0,0 0,0 0,0-25,0 24,0 1,0 0,0 0,0 0,0-25,0 24,0-24,0 25,0-25,0 50,0-50,0 25,0-25,0 24,0-24,0 25,0 0,0-25,0 25,0-25,0 25,0-25,0 24,0 1,0-25,0 25,0-25,0 25,0 0,0-1,0 1,0-25,0 50,0-25,0-1,0 1,0 0,0 0,0 25,0-26,0 1,0 0,0 0,0 0,0-1,0 26,0-25,0 0,0-1,0 1,0 0,0 0,0-25,0 25,0-1,0 1,0-25,0 25,0 0,0 0,0-1,0-24,0 25,0 0,0 0,0-25,0 25,0-25,0 24,0 1,0 0,0 0,0 0,0-25,0 24,0 1,0 0,0-25,0 25,0-25,0 25,0-1,0 1,0 0,0-25,0 25,0 0,0-1,0 1,0-25,0 25,0 0,0 0,0 0,0-1,0 1,0-25,0 50,0-25,0-25,0 49,0-24,0 0,0 0,0-1,0 26,0-25,0 0,0-1,0 26,0-25,0 0,0-1,0 26,0-50,0 25,0 24,0-49,0 25,0 0,0 0,0 0,0-1,0 1,0 0,0-25,0 50,0-50,0 24,0 1,0 0,0 0,0-25,0 50,0-50,0 24,0 1,0-25,0 25,0 0,0 0,0-25,0 49,0-49,0 25,0 0,0 0,0-1,0-24,0 25,0 25,0-50,0 49,0 1,0-50,0 25,0 24,0-24,0-25,0 50,0-50,0 25,0-1,0 1,0 0,0 0,0 0,0-25,0 24,0 1,0-25,0 50,0-50,0 25,0-25,0 24,0 1,0-25,0 25,0 0,0-25,0 49,0-49,0 25,0-25,0 25,0 0,0-25,0 25,0-25,0 25,0-25,0 24,0 1,0 0,0 0,0-25,0 25,0-1,0 1,0 0,0 0,0 0,0-1,0 1,0 25,0-25,0-1,0 1,0 25,0-25,0-1,0 1,0 0,0 0,0 0,0-25,0 49,0-49,0 25,0-25,0 25,0 0,0-1,0-24,0 25,0 0,0 0,0-25,0 25,0-1,0 1,0 0,0-25,0 50,0-50,0 25,0-1,0 1,0 0,0 0,0 0,0-1,0 1,0-25,0 50,0-25,0-1,0 1,0-25,0 50,0-25,0-1,0 1,0 25,0-50,0 25,0 24,0-24,0 0,0 0,0-1,0 1,0 0,0 0,0 0,0-1,0 1,0 25,0-50,0 25,0-1,0 1,0 0,0 25,0-25,0-25,0 49,0-24,0 0,0 24,0-49,0 25,0 25,0-25,0-1,0 1,0 25,0-25,0-1,0 26,0-25,0 0,0-1,0 26,0-50,0 25,0 0,0 24,0-24,0 25,0-26,0 26,0-25,0 24,0-24,0-25,0 50,0-25,0 0,0-1,-12 1,12 0,0 25,0-50,0 24,0 1,0 0,0 0,0 0,0-1,0 1,0 0,0 0,0 24,0-24,0-25,0 50,0-50,0 25,0-1,0 1,0 0,0-25,0 50,0-26,0-24,0 50,0-25,0 0,0-1,0 1,0 25,0-25,0-1,0 26,0 0,0-26,0 26,0 0,0-1,0-24,0 25,0-25,0 49,0-49,0 0,0-1,0 51,0-50,0-1,0 26,0 0,0-26,0 1,0 25,0-25,0-1,0 26,0-25,0 24,0-24,0 0,0 25,0-26,0 26,0-25,0 0,0 24,0-49,0 25,0 25,0-50,0 25,0 24,0-24,0 0,0 0,0-1,0 1,0 25,0-25,0-1,0 1,0 0,0 0,0 0,0 24,0 1,0-25,0-1,0 51,0-26,0 1,0 0,0-1,0 1,0-1,0 26,0-1,0-49,0 25,0-1,0 26,0-1,0-24,0 24,0 1,0-1,0-24,0 24,0-24,0 24,0 0,0 1,0-1,0 1,0-1,0 1,0-1,0 0,0-24,0 24,0-24,0 0,0 24,0 0,0-24,0 24,0 1,0-1,0 1,0-1,0 1,0-1,0 25,0 0,0 1,0-26,0 25,0-24,0 24,0-49,0 24,0 0,0 1,0-26,0 26,0-1,0 1,0-1,0 0,0-24,0 24,0 1,0-1,0-24,0-1,0 1,0 0,0-1,0 1,0 0,0-26,0 1,0 25,0-25,0-25,0 49,0-49,0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47:10.70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-98 1,'-17'25,"17"-25,0 25,0-25,0 50,0-50,0 24,0-24,0 25,0 0,0-25,0 25,0-25,0 25,0-25,0 24,0-24,0 25,0 0,0-25,0 25,0-25,0 25,0-25,0 49,0-49,0 50,0-25,0 0,0-1,0-24,0 25,0 0,0 0,0 0,0-1,0 1,0 0,0 0,0 0,0-1,0-24,0 50,0-50,0 25,0 0,0-25,0 24,0 1,0 0,0-25,0 25,0 0,0-1,0-24,0 25,0 0,0 0,0-25,0 25,0-25,0 24,0-24,0 25,0 0,0-25,0 25,0-25,0 25,0-25,0 24,0 1,0-25,0 25,0-25,0 25,0-25,0 49,0-49,0 25,0 0,0 0,0 0,0-25,0 49,0-49,0 25,0 25,0-50,0 24,0 1,0 0,0 0,0 0,0-1,0 1,0-25,0 25,0 0,0 0,0-25,0 25,0-1,0 1,0-25,0 25,0-25,0 25,0 0,0-1,0-24,0 25,0 0,0 0,0-25,0 25,0-25,0 24,0-24,0 25,0 0,0-25,0 25,0-25,0 25,0-25,0 49,0-49,0 25,0-25,0 25,0-25,0 25,0-1,0-24,0 25,0-25,0 25,0 0,0 0,0-1,0 1,0 0,0 0,0-25,0 49,0-24,0-25,0 50,0-50,0 25,0-1,0 1,0 0,0-25,0 25,0-25,0 25,0-1,0-24,0 25,0-25,0 25,0-25,0 25,0 0,0-25,0-25,0 25,0 25,0-25,0 24,0-24,0 25,0-25,0 50,0-50,0 25,0-1,0 1,0 25,0-50,0 25,0 0,0-25,0 49,0-49,0 25,0-25,0 25,0 0,0-1,0 1,0-25,0 25,0 0,0-25,0 25,0-25,0 24,0-24,0 25,0 0,0-25,0 25,0-25,0 25,0-25,0 24,0 1,0 0,0 0,0 0,0-1,0-24,0 50,0-50,0 25,0-25,0 25,0-25,0 24,0 1,0 0,0-25,0 25,0-25,0 25,0-1,0 1,0-25,0 25,0 0,0 0,0-25,0 24,0 1,0 0,0 0,0 0,0-1,0 1,0-25,0 50,0-50,0 25,0-1,0 1,0-25,0 25,0 0,0-25,0 25,0-1,0 1,0-25,0 25,0 0,0 0,0-1,0-24,0 25,0 0,0 0,0-25,0 25,0 0,0-1,0-24,0 50,0-25,0-25,0 49,0-24,0 0,0 0,0 0,0-25,0 49,0-49,0 25,0 0,0 0,0-25,0 24,0 1,0 0,0 0,0 0,0-1,0 1,0 0,0 0,0 0,0-1,0 1,0-25,0 25,0 0,0 0,0-1,0 26,0-50,0 25,0 24,0-24,0 0,0 0,0-25,0 49,0-24,0-25,0 50,0-25,-17-25,17 49,0-49,0 25,0 0,0 0,0-1,0-24,0 25,0 0,0 0,0 0,0-1,0 1,0-25,0 50,0-50,0 25,0 0,0-1,0 1,0 0,0 0,0 0,0-1,0 1,0 0,0 0,0 0,0-1,0 1,0 0,0 0,0 0,0-1,0-24,0 25,0-25,0 25,0 0,0-25,0 25,0-25,0 24,0 1,0 0,0-25,0 25,0-25,0 25,0-25,0 24,0 1,0 0,0-25,0 25,0 0,0-1,0 26,0-50,0 25,0 0,0-1,0 1,0 0,0 0,0-25,0 25,0-25,0 24,0-24,0 25,0 0,0-25,0 25,0-25,0 25,0-25,0 49,0-49,0 25,0-25,0 25,0 0,0-1,0 1,0-25,0 50,0-50,0 25,0 0,0-1,0 1,0 0,0 0,0-25,0 25,0-25,0 24,0 1,0 0,0 0,0 0,0-1,0-24,0 25,0-25,0 50,0-50,0 25,0-1,0 1,0 0,0 0,0-25,0 49,0-49,0 25,0 0,0 0,0 0,0-1,0 1,0-25,0 25,0 0,0-25,0 49,0-49,0 25,0 0,0 0,0 0,0-25,0 49,0-49,0 25,0-25,0 25,0 0,0-1,0 1,0-25,0 50,0-50,0 25,0-25,0 24,0-24,0 25,0 0,0 0,0-25,0 25,0-25,0 24,0 1,0 0,0-25,0 50,0-50,0 24,0-24,0 50,0-50,0 25,0 0,0 0,0-1,0 1,0 0,0 25,0-26,0 1,0 0,0 25,0-26,0 1,0 0,0 0,0 0,0 24,0-24,0-25,0 50,0-50,0 24,0 1,0-25,0 50,0-50,0 25,0-25,0 24,0 1,0-25,0 25,0-25,0 25,0-25,0 25,0-1,0-24,0 25,0-25,0 25,0 0,0 0,0-1,0-24,0 50,0-50,0 25,0 0,0-25,0 24,0 1,0 0,0-25,0 50,0-50,0 24,0 1,0 0,0-25,0 25,0-25,0 25,0-25,0 24,0 1,0-25,0 25,0-25,0 25,0-25,0 25,0-25,0 24,0 1,0-25,0 25,0 0,0 0,0 0,0-25,0 24,0 1,0 0,0-25,0 25,0 0,0-1,0 1,0 0,0 0,0-25,0 25,0-25,0 24,0 1,0 0,0 0,0-25,0 25,0-1,0-24,0 25,0 25,0-50,0 25,0-25,0 24,0 1,0 0,0-25,0 25,0-25,0 49,0-49,0 25,0 0,0-25,0 50,0-50,0 24,0 1,0 0,0 0,0 0,0-1,0 26,0-25,0 0,0-1,0 26,0-50,0 25,0 0,0-1,0 26,0-25,0-25,0 49,0-24,0-25,0 50,0-25,0 0,0-1,0-24,0 50,0-50,0 25,0 0,0-25,0 49,0-49,0 25,0 0,0 0,0-1,0 1,0 0,0 0,0 0,0-1,0 1,0 0,0 0,0 0,0-1,0 1,0-25,0 25,0 0,0 0,0-25,0 49,0-24,0-25,0 25,0 0,0-1,0 1,0-25,0 25,0 0,0 0,0-1,0 1,0 25,0-25,0-1,0 1,0 0,0 25,0-26,0 26,0-25,0 0,0-1,0 1,0 25,0-25,0-1,0 26,0-25,0 0,0 24,0-24,0 25,0-25,0 24,0-24,0 0,0 0,0 24,0 1,0-25,0-1,0 26,0-25,0 0,0-1,0 1,0 0,0 25,0-26,0 1,0 0,0 25,0-26,0 26,0-25,0 24,0-24,0 0,0 0,0 49,0-49,0 25,0-26,0 26,0 0,0-26,0 26,0 0,0-26,0 26,0 0,0-25,0-1,0 26,0-25,0 24,0-24,0 0,0 0,0 24,0-24,0-25,0 50,0-25,0-1,0 1,0 0,0 0,0 0,0 24,0-24,0 0,0 0,0-1,0 1,0 25,0-50,0 25,0-1,0 1,0 0,0 0,0 0,0 24,0-49,0 25,0 25,0-50,0 24,0 1,0 0,0 0,0-25,0 25,0-25,0 49,0-49,0 25,0 0,0 0,0 24,0-24,0 0,0 0,0 49,0-49,0 25,0-1,0-24,0 25,0-1,0 1,0-25,0-1,0 26,0-25,0 0,0 24,0-49,0 25,0 25,0-50,0 24,0 26,0-25,0 24,0-24,0 25,0-1,0 1,0-25,0 24,0 1,0-25,0 0,0-1,0 26,0-25,0 0,0 24,0-24,0 0,0 0,0 24,0 1,0-25,0 24,0 1,0 0,0-1,0-24,0 25,0-26,0 26,0-25,0 24,0-24,0 50,0-51,0 1,0 25,0-1,0 1,0-50,0 0,0-25,0 50,0-25,0 0,0-25,0 50,0-25,0-25,0 50,0-25,0-25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3:43.62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42,'25'0,"-25"0,24 0,-24-25,25 25,0 25,0-25,-25 0,25 0,-1 0,1 0,-25 0,25 0,-25 0,25 0,-25 0,25 0,0 0,-1 0,1 0,0 0,0 0,-25 0,25 0,-25 0,24 0,1 0,0 25,0-25,0 0,-25 0,24 0,-24 0,0 0,0 25,0 0,0-25,0 50,0-25,0 50,0-75,25 0,-25 0,25 0,-25 0,25 0,0 0,-1 0,1 0,-25 0,25 0,0 0,0 0,-1 0,1 0,25 0,-50 0,25 0,-25 0,24 25,-24-25,25 0,0 0,-25 0,25 0,-25 0,25 0,-25 0,49 0,-24 0,0 0,24 0,-49 0,0 50,25-50,0 0,-25 0,0 0,25 0,-25 0,25 0,0 0,-1 0,-24-25,25 25,-25 0,50-25,-50 25,25-25,-1 0,1 25,0-25,49 25,-49-25,0 0,49 1,-49 24,-25-26,25 1,0 25,0-25,-25 25,24-25,-24 25,25 0,-25 0,25-25,0 25,0 0,-1 0,26 0,24 0,-24 0,49 0,-24 0,-1 0,-24 0,-1 0,1 0,-25 0,-25 0,25 0,-1 0,-24 0,0 25,0 0,0-25,25 0,-25 0,25 0,0 0,0 0,-1 0,-24 25,25-25,0 0,-25 0,0 0,0 0,25 0,-25 0,25 25,-1-25,1 0,-25 0,25 0,25 0,-50 0,24 0,1 0,0 0,-25 0,25 0,0 0,-25 0,49 0,1 0,-25 0,-1 0,51 0,-50 0,-25 0,24 0,-24-25,0 25,25 0,-25 0,25 0,-25 0,25 0,-25 0,50 0,-50 0,24 0,1 0,0 0,25 0,-26 0,-24 0,50 0,-50 0,25 0,-25 0,25 0,-1 0,-24 0,25 0,25 0,-50 25,25-25,-25 0,0 0,0 0,-25 0,50 0,24 0,-24 0,0 0,0 0,-1 0,1 0,25 0,-50 0,25 0,-1 0,1 26,25-26,-50 0,25 0,24 0,-24 0,0 0,24 0,-49 0,25 0,-25 0,25 0,-25 0,0 0,25 0,-25 0,25 0,24 0,-24 0,0 0,0 0,-25 0,25 0,-1 0,1 0,-25 0,50 0,-25 0,-1 0,26 0,0-26,24 26,-49 0,-25 0,49 0,-49 0,25 0,25 0,-25 0,-1 0,1 0,0 0,0 0,0 0,-25 0,49 0,1 0,-1 0,-24 0,0 0,25 0,-50 0,24 0,-24 0,50 0,-25 26,0-26,24 0,1 0,0 0,-26 0,1 0,50 0,-26 0,1 0,-50 0,49 0,26 0,-26 0,26 0,-1 0,1 0,-1 0,0 0,1 0,-1 0,1 0,-1 0,1 0,24 0,-25 0,1 0,-1 0,0 0,-24 0,49 0,-24 0,49 0,-25 0,-49 0,49 0,-25 0,1 24,-1-24,0 0,1 0,-26 25,26 0,-26-25,26 0,-1 0,1 0,-1 0,25 0,1 0,-1 0,0 0,0 0,-24 0,24 0,-25 0,25 0,-24 0,-1 0,1 0,24 0,0 0,0 0,50 0,-50 0,25 0,-24 0,-1 0,-25 0,1 0,-1 0,1 0,-2 0,26 0,0 0,1 0,-1 0,0 0,25 0,0 0,-25 0,25 0,25 0,-50 0,1 0,24 0,24 0,-48 0,24 0,49 0,-49 0,75 0,-26 0,-24 0,0 0,0 0,0 0,24 0,-24 0,-25 0,0 0,25 0,-25 0,-25 0,1 0,-26 0,50 0,0 0,25 0,0 0,-1 0,-24 0,50 0,-50 0,-25 0,50 0,-50 0,1 0,-1 0,-25 0,50 0,-25 0,50 0,25 0,-50 0,50 0,-50 0,24 0,-24 0,-24 0,49 0,-25 0,-25 0,50 0,-25 0,0 0,-25 0,25 0,-25 0,-49 0,24 0,-24 0,24 0,-24 0,-1 0,1 0,-25 0,0 0,24 0,26 0,-1 0,0 0,1 0,-1 0,1 0,-1 0,1 0,-26 0,-24 25,49-25,50 0,0 25,0-25,-24 0,-1 0,-50 0,26 0,-1 0,1 0,24 0,-25 0,1-25,49 25,-25 0,-99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04.84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10-10-16T15:54:35.07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4907 11,'0'23,"-25"-23,0 0,25 0,-24 0,-1 0,0 0,25 0,-25 0,25 0,-25 0,25 0,-24 0,-1 0,25 0,-25 0,25 0,-25 0,-24 0,49 0,-50 0,25 0,25 0,0 0,-74-23,49 23,25 0,-25 0,25 0,-49 0,49 0,-25 0,0 0,-24 0,24 0,25 0,-25 0,0 0,25 0,-24 0,-1 0,25 0,-25 0,0 0,25 0,-25 0,1 0,24 0,0 233,-25-256,25 23,-25 0,0 0,25 0,-25 0,1 0,-1 0,25 0,-25 0,25 0,-25 0,25 0,-25 0,1 0,24 0,-25 0,0 0,25 0,-25 0,1 0,-1 0,25 0,-25 0,0 0,0 0,25 0,-24 0,24 0,-25 0,0 0,0 0,25 0,-25 0,1 23,-1-46,25 23,-25 0,25 0,-25 0,0 0,1 0,24 0,-25 0,0 0,25 0,-25 0,25 0,-24 0,24 0,-25 23,0-46,25 23,-25 0,25 0,0 0,-25 0,1 0,-1 0,25 0,-50 0,50 0,-25 0,25 0,-24 0,24 0,-50 0,25-24,0 24,1 0,-1 0,0 0,0 0,25 0,-49 0,49 0,-25 0,0 0,25 0,-25 0,1 0,24 0,-25-23,25 23,-25-23,0 23,0 0,25 0,-24 0,24 0,-25 0,25 0,-50 0,50 0,-25 0,1 0,-1 0,0 0,25 0,-25 0,25 0,-24 0,-1 0,0 0,25 0,-25 0,0 0,1 0,-1 0,0 0,0 0,0 0,1 0,-1 0,25 0,-25 0,0 0,25 0,-25 0,25 0,-24 0,-1 0,0 0,-24 0,49 0,-25 0,0 0,0 0,0 0,25 0,-24 0,24 0,-25 0,0 0,25 0,-25 0,25 0,-25 0,25 0,-24 0,-1 0,0 0,25 0,-25 0,25 0,-25 0,1 0,24 0,-25 0,25 0,-25 0,25 0,-25 0,1 0,24 0,-25 0,25 0,-25 0,25 0,-25 0,0 0,25 0,-24 0,24 0,-25 0,25 0,-25 0,0 0,25 0,-25 0,25 0,-24 0,24 0,-50 0,50 0,-25 0,0 0,1 0,-1 0,25 0,-25 0,25 0,-25 0,1 0,24 0,-25 0,0 0,0 0,0 0,1-23,-1 23,25 0,-25 0,25 0,-25-24,25 24,-25 0,1-23,24 23,-25 0,25 0,-25 0,0 0,0 0,-24 0,49 0,-25 0,0 0,1 0,-1 0,25 0,-50 0,1 0,49 0,-25 0,-25 0,25 0,1 0,-26 0,50 0,-25 0,0 0,1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7" name="Group 5"/>
          <p:cNvGrpSpPr>
            <a:grpSpLocks/>
          </p:cNvGrpSpPr>
          <p:nvPr/>
        </p:nvGrpSpPr>
        <p:grpSpPr bwMode="auto">
          <a:xfrm>
            <a:off x="228600" y="209550"/>
            <a:ext cx="8763000" cy="6419850"/>
            <a:chOff x="144" y="132"/>
            <a:chExt cx="5520" cy="4044"/>
          </a:xfrm>
        </p:grpSpPr>
        <p:sp>
          <p:nvSpPr>
            <p:cNvPr id="131078" name="Line 6"/>
            <p:cNvSpPr>
              <a:spLocks noChangeShapeType="1"/>
            </p:cNvSpPr>
            <p:nvPr/>
          </p:nvSpPr>
          <p:spPr bwMode="auto">
            <a:xfrm>
              <a:off x="144" y="144"/>
              <a:ext cx="5520" cy="0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79" name="Line 7"/>
            <p:cNvSpPr>
              <a:spLocks noChangeShapeType="1"/>
            </p:cNvSpPr>
            <p:nvPr/>
          </p:nvSpPr>
          <p:spPr bwMode="auto">
            <a:xfrm>
              <a:off x="144" y="144"/>
              <a:ext cx="0" cy="4032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0" name="Line 8"/>
            <p:cNvSpPr>
              <a:spLocks noChangeShapeType="1"/>
            </p:cNvSpPr>
            <p:nvPr/>
          </p:nvSpPr>
          <p:spPr bwMode="auto">
            <a:xfrm flipV="1">
              <a:off x="144" y="4176"/>
              <a:ext cx="5520" cy="0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81" name="Line 9"/>
            <p:cNvSpPr>
              <a:spLocks noChangeShapeType="1"/>
            </p:cNvSpPr>
            <p:nvPr/>
          </p:nvSpPr>
          <p:spPr bwMode="auto">
            <a:xfrm>
              <a:off x="5646" y="132"/>
              <a:ext cx="18" cy="4044"/>
            </a:xfrm>
            <a:prstGeom prst="line">
              <a:avLst/>
            </a:prstGeom>
            <a:noFill/>
            <a:ln w="571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108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0338" y="150813"/>
              <a:ext cx="8956675" cy="1587"/>
            </p14:xfrm>
          </p:contentPart>
        </mc:Choice>
        <mc:Fallback xmlns="">
          <p:pic>
            <p:nvPicPr>
              <p:cNvPr id="13108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1898" y="-353853"/>
                <a:ext cx="9013554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1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350" y="115888"/>
              <a:ext cx="19050" cy="6697662"/>
            </p14:xfrm>
          </p:contentPart>
        </mc:Choice>
        <mc:Fallback xmlns="">
          <p:pic>
            <p:nvPicPr>
              <p:cNvPr id="131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4595" y="1770"/>
                <a:ext cx="76559" cy="6925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1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18588" y="115888"/>
              <a:ext cx="19050" cy="6742112"/>
            </p14:xfrm>
          </p:contentPart>
        </mc:Choice>
        <mc:Fallback xmlns="">
          <p:pic>
            <p:nvPicPr>
              <p:cNvPr id="131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0227" y="1767"/>
                <a:ext cx="55773" cy="6970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08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41425" y="6732588"/>
              <a:ext cx="7902575" cy="117475"/>
            </p14:xfrm>
          </p:contentPart>
        </mc:Choice>
        <mc:Fallback xmlns="">
          <p:pic>
            <p:nvPicPr>
              <p:cNvPr id="13108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12626" y="6617996"/>
                <a:ext cx="7959814" cy="3466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108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4300" y="6796088"/>
              <a:ext cx="1588" cy="1587"/>
            </p14:xfrm>
          </p:contentPart>
        </mc:Choice>
        <mc:Fallback xmlns="">
          <p:pic>
            <p:nvPicPr>
              <p:cNvPr id="13108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58848" y="6291422"/>
                <a:ext cx="252492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109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950" y="6769100"/>
              <a:ext cx="1766888" cy="88900"/>
            </p14:xfrm>
          </p:contentPart>
        </mc:Choice>
        <mc:Fallback xmlns="">
          <p:pic>
            <p:nvPicPr>
              <p:cNvPr id="13109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150" y="6655006"/>
                <a:ext cx="1824128" cy="317449"/>
              </a:xfrm>
              <a:prstGeom prst="rect">
                <a:avLst/>
              </a:prstGeom>
            </p:spPr>
          </p:pic>
        </mc:Fallback>
      </mc:AlternateContent>
      <p:pic>
        <p:nvPicPr>
          <p:cNvPr id="131105" name="Picture 33" descr="hoa 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106" name="Picture 34" descr="hoa 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24800" y="762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107" name="Picture 35" descr="hoa 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48600" y="57150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108" name="Picture 36" descr="hoa 7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6200" y="5638800"/>
            <a:ext cx="12954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1110" name="Group 38"/>
          <p:cNvGrpSpPr>
            <a:grpSpLocks/>
          </p:cNvGrpSpPr>
          <p:nvPr/>
        </p:nvGrpSpPr>
        <p:grpSpPr bwMode="auto">
          <a:xfrm>
            <a:off x="3352800" y="1295400"/>
            <a:ext cx="2133600" cy="2133600"/>
            <a:chOff x="2256" y="2304"/>
            <a:chExt cx="1344" cy="1344"/>
          </a:xfrm>
        </p:grpSpPr>
        <p:grpSp>
          <p:nvGrpSpPr>
            <p:cNvPr id="131111" name="Group 39"/>
            <p:cNvGrpSpPr>
              <a:grpSpLocks/>
            </p:cNvGrpSpPr>
            <p:nvPr/>
          </p:nvGrpSpPr>
          <p:grpSpPr bwMode="auto">
            <a:xfrm>
              <a:off x="2256" y="2304"/>
              <a:ext cx="1344" cy="1344"/>
              <a:chOff x="3648" y="2304"/>
              <a:chExt cx="1344" cy="1344"/>
            </a:xfrm>
          </p:grpSpPr>
          <p:grpSp>
            <p:nvGrpSpPr>
              <p:cNvPr id="131112" name="Group 40"/>
              <p:cNvGrpSpPr>
                <a:grpSpLocks/>
              </p:cNvGrpSpPr>
              <p:nvPr/>
            </p:nvGrpSpPr>
            <p:grpSpPr bwMode="auto">
              <a:xfrm>
                <a:off x="3648" y="2304"/>
                <a:ext cx="1344" cy="1344"/>
                <a:chOff x="3744" y="2304"/>
                <a:chExt cx="1344" cy="1344"/>
              </a:xfrm>
            </p:grpSpPr>
            <p:grpSp>
              <p:nvGrpSpPr>
                <p:cNvPr id="131113" name="Group 41"/>
                <p:cNvGrpSpPr>
                  <a:grpSpLocks/>
                </p:cNvGrpSpPr>
                <p:nvPr/>
              </p:nvGrpSpPr>
              <p:grpSpPr bwMode="auto">
                <a:xfrm>
                  <a:off x="3744" y="2304"/>
                  <a:ext cx="1344" cy="1344"/>
                  <a:chOff x="3303" y="2304"/>
                  <a:chExt cx="1344" cy="1344"/>
                </a:xfrm>
              </p:grpSpPr>
              <p:sp>
                <p:nvSpPr>
                  <p:cNvPr id="13111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303" y="2304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00FF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1115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3345" y="2304"/>
                    <a:ext cx="1246" cy="1344"/>
                    <a:chOff x="3345" y="2304"/>
                    <a:chExt cx="1246" cy="1344"/>
                  </a:xfrm>
                </p:grpSpPr>
                <p:sp>
                  <p:nvSpPr>
                    <p:cNvPr id="131116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1117" name="Text Box 4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2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31118" name="Text Box 4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" y="312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31119" name="Text Box 4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31120" name="Text Box 4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5" y="327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31121" name="Text Box 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312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1122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254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31123" name="Text Box 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7" y="2373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31124" name="Text Box 5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1125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8" y="336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31126" name="Text Box 5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230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rgbClr val="6600FF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131127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3809" y="285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400" b="1">
                      <a:solidFill>
                        <a:srgbClr val="6600FF"/>
                      </a:solidFill>
                      <a:latin typeface="Arial" charset="0"/>
                    </a:rPr>
                    <a:t>9</a:t>
                  </a:r>
                </a:p>
              </p:txBody>
            </p:sp>
          </p:grpSp>
          <p:sp>
            <p:nvSpPr>
              <p:cNvPr id="131128" name="Oval 56"/>
              <p:cNvSpPr>
                <a:spLocks noChangeArrowheads="1"/>
              </p:cNvSpPr>
              <p:nvPr/>
            </p:nvSpPr>
            <p:spPr bwMode="auto">
              <a:xfrm>
                <a:off x="4272" y="2928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129" name="AutoShape 57"/>
            <p:cNvSpPr>
              <a:spLocks noChangeArrowheads="1"/>
            </p:cNvSpPr>
            <p:nvPr/>
          </p:nvSpPr>
          <p:spPr bwMode="auto">
            <a:xfrm flipV="1">
              <a:off x="2907" y="2574"/>
              <a:ext cx="48" cy="384"/>
            </a:xfrm>
            <a:prstGeom prst="flowChartDecision">
              <a:avLst/>
            </a:prstGeom>
            <a:solidFill>
              <a:srgbClr val="669900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solidFill>
                  <a:srgbClr val="3366FF"/>
                </a:solidFill>
                <a:latin typeface="Arial" charset="0"/>
              </a:endParaRPr>
            </a:p>
          </p:txBody>
        </p:sp>
        <p:sp>
          <p:nvSpPr>
            <p:cNvPr id="131130" name="AutoShape 58"/>
            <p:cNvSpPr>
              <a:spLocks noChangeArrowheads="1"/>
            </p:cNvSpPr>
            <p:nvPr/>
          </p:nvSpPr>
          <p:spPr bwMode="auto">
            <a:xfrm flipV="1">
              <a:off x="2613" y="2928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solidFill>
                  <a:srgbClr val="6600FF"/>
                </a:solidFill>
                <a:latin typeface="Arial" charset="0"/>
              </a:endParaRPr>
            </a:p>
          </p:txBody>
        </p:sp>
      </p:grpSp>
      <p:sp>
        <p:nvSpPr>
          <p:cNvPr id="131131" name="Text Box 59"/>
          <p:cNvSpPr txBox="1">
            <a:spLocks noChangeArrowheads="1"/>
          </p:cNvSpPr>
          <p:nvPr/>
        </p:nvSpPr>
        <p:spPr bwMode="auto">
          <a:xfrm>
            <a:off x="3581400" y="3657600"/>
            <a:ext cx="18526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5400" b="1">
                <a:solidFill>
                  <a:schemeClr val="hlink"/>
                </a:solidFill>
                <a:latin typeface="Arial" charset="0"/>
              </a:rPr>
              <a:t>9 giờ</a:t>
            </a:r>
          </a:p>
        </p:txBody>
      </p:sp>
      <p:grpSp>
        <p:nvGrpSpPr>
          <p:cNvPr id="131135" name="Group 63"/>
          <p:cNvGrpSpPr>
            <a:grpSpLocks/>
          </p:cNvGrpSpPr>
          <p:nvPr/>
        </p:nvGrpSpPr>
        <p:grpSpPr bwMode="auto">
          <a:xfrm>
            <a:off x="3352800" y="1295400"/>
            <a:ext cx="2133600" cy="2133600"/>
            <a:chOff x="2448" y="1920"/>
            <a:chExt cx="1344" cy="1344"/>
          </a:xfrm>
        </p:grpSpPr>
        <p:grpSp>
          <p:nvGrpSpPr>
            <p:cNvPr id="131136" name="Group 64"/>
            <p:cNvGrpSpPr>
              <a:grpSpLocks/>
            </p:cNvGrpSpPr>
            <p:nvPr/>
          </p:nvGrpSpPr>
          <p:grpSpPr bwMode="auto">
            <a:xfrm>
              <a:off x="2448" y="1920"/>
              <a:ext cx="1344" cy="1344"/>
              <a:chOff x="2448" y="1920"/>
              <a:chExt cx="1344" cy="1344"/>
            </a:xfrm>
          </p:grpSpPr>
          <p:grpSp>
            <p:nvGrpSpPr>
              <p:cNvPr id="131137" name="Group 65"/>
              <p:cNvGrpSpPr>
                <a:grpSpLocks/>
              </p:cNvGrpSpPr>
              <p:nvPr/>
            </p:nvGrpSpPr>
            <p:grpSpPr bwMode="auto">
              <a:xfrm>
                <a:off x="2448" y="1920"/>
                <a:ext cx="1344" cy="1344"/>
                <a:chOff x="2448" y="1920"/>
                <a:chExt cx="1344" cy="1344"/>
              </a:xfrm>
            </p:grpSpPr>
            <p:grpSp>
              <p:nvGrpSpPr>
                <p:cNvPr id="131138" name="Group 66"/>
                <p:cNvGrpSpPr>
                  <a:grpSpLocks/>
                </p:cNvGrpSpPr>
                <p:nvPr/>
              </p:nvGrpSpPr>
              <p:grpSpPr bwMode="auto">
                <a:xfrm>
                  <a:off x="2448" y="1920"/>
                  <a:ext cx="1344" cy="1344"/>
                  <a:chOff x="2448" y="1920"/>
                  <a:chExt cx="1344" cy="1344"/>
                </a:xfrm>
              </p:grpSpPr>
              <p:sp>
                <p:nvSpPr>
                  <p:cNvPr id="13113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920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9933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114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2490" y="1920"/>
                    <a:ext cx="1246" cy="1344"/>
                    <a:chOff x="3345" y="2304"/>
                    <a:chExt cx="1246" cy="1344"/>
                  </a:xfrm>
                </p:grpSpPr>
                <p:sp>
                  <p:nvSpPr>
                    <p:cNvPr id="131141" name="Text Box 6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1142" name="Text Box 7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2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31143" name="Text Box 7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" y="312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31144" name="Text Box 7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31145" name="Text Box 7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5" y="327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31146" name="Text Box 7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312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1147" name="Text Box 7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254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31148" name="Text Box 7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7" y="2373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31149" name="Text Box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1150" name="Text Box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8" y="336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31151" name="Text Box 7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230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13115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513" y="2466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400" b="1">
                      <a:solidFill>
                        <a:srgbClr val="6600FF"/>
                      </a:solidFill>
                      <a:latin typeface="Arial" charset="0"/>
                    </a:rPr>
                    <a:t>9</a:t>
                  </a:r>
                </a:p>
              </p:txBody>
            </p:sp>
          </p:grpSp>
          <p:sp>
            <p:nvSpPr>
              <p:cNvPr id="131153" name="Oval 81"/>
              <p:cNvSpPr>
                <a:spLocks noChangeArrowheads="1"/>
              </p:cNvSpPr>
              <p:nvPr/>
            </p:nvSpPr>
            <p:spPr bwMode="auto">
              <a:xfrm>
                <a:off x="3072" y="2544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154" name="AutoShape 82"/>
            <p:cNvSpPr>
              <a:spLocks noChangeArrowheads="1"/>
            </p:cNvSpPr>
            <p:nvPr/>
          </p:nvSpPr>
          <p:spPr bwMode="auto">
            <a:xfrm flipV="1">
              <a:off x="3099" y="2190"/>
              <a:ext cx="48" cy="384"/>
            </a:xfrm>
            <a:prstGeom prst="flowChartDecision">
              <a:avLst/>
            </a:prstGeom>
            <a:solidFill>
              <a:schemeClr val="folHlink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solidFill>
                  <a:srgbClr val="3366FF"/>
                </a:solidFill>
                <a:latin typeface="Arial" charset="0"/>
              </a:endParaRPr>
            </a:p>
          </p:txBody>
        </p:sp>
        <p:sp>
          <p:nvSpPr>
            <p:cNvPr id="131155" name="AutoShape 83"/>
            <p:cNvSpPr>
              <a:spLocks noChangeArrowheads="1"/>
            </p:cNvSpPr>
            <p:nvPr/>
          </p:nvSpPr>
          <p:spPr bwMode="auto">
            <a:xfrm rot="18367343" flipV="1">
              <a:off x="3079" y="2405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1" hangingPunct="1"/>
              <a:endParaRPr lang="en-US" sz="1800">
                <a:solidFill>
                  <a:srgbClr val="6600FF"/>
                </a:solidFill>
                <a:latin typeface="Arial" charset="0"/>
              </a:endParaRPr>
            </a:p>
          </p:txBody>
        </p:sp>
      </p:grpSp>
      <p:sp>
        <p:nvSpPr>
          <p:cNvPr id="131156" name="Text Box 84"/>
          <p:cNvSpPr txBox="1">
            <a:spLocks noChangeArrowheads="1"/>
          </p:cNvSpPr>
          <p:nvPr/>
        </p:nvSpPr>
        <p:spPr bwMode="auto">
          <a:xfrm>
            <a:off x="3657600" y="35814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hlink"/>
                </a:solidFill>
              </a:rPr>
              <a:t>1 giờ</a:t>
            </a:r>
          </a:p>
        </p:txBody>
      </p:sp>
      <p:grpSp>
        <p:nvGrpSpPr>
          <p:cNvPr id="131157" name="Group 85"/>
          <p:cNvGrpSpPr>
            <a:grpSpLocks/>
          </p:cNvGrpSpPr>
          <p:nvPr/>
        </p:nvGrpSpPr>
        <p:grpSpPr bwMode="auto">
          <a:xfrm>
            <a:off x="3352800" y="1219200"/>
            <a:ext cx="2133600" cy="2133600"/>
            <a:chOff x="2112" y="1728"/>
            <a:chExt cx="1344" cy="1344"/>
          </a:xfrm>
        </p:grpSpPr>
        <p:grpSp>
          <p:nvGrpSpPr>
            <p:cNvPr id="131158" name="Group 86"/>
            <p:cNvGrpSpPr>
              <a:grpSpLocks/>
            </p:cNvGrpSpPr>
            <p:nvPr/>
          </p:nvGrpSpPr>
          <p:grpSpPr bwMode="auto">
            <a:xfrm>
              <a:off x="2112" y="1728"/>
              <a:ext cx="1344" cy="1344"/>
              <a:chOff x="2448" y="1920"/>
              <a:chExt cx="1344" cy="1344"/>
            </a:xfrm>
          </p:grpSpPr>
          <p:grpSp>
            <p:nvGrpSpPr>
              <p:cNvPr id="131159" name="Group 87"/>
              <p:cNvGrpSpPr>
                <a:grpSpLocks/>
              </p:cNvGrpSpPr>
              <p:nvPr/>
            </p:nvGrpSpPr>
            <p:grpSpPr bwMode="auto">
              <a:xfrm>
                <a:off x="2448" y="1920"/>
                <a:ext cx="1344" cy="1344"/>
                <a:chOff x="2448" y="1920"/>
                <a:chExt cx="1344" cy="1344"/>
              </a:xfrm>
            </p:grpSpPr>
            <p:grpSp>
              <p:nvGrpSpPr>
                <p:cNvPr id="131160" name="Group 88"/>
                <p:cNvGrpSpPr>
                  <a:grpSpLocks/>
                </p:cNvGrpSpPr>
                <p:nvPr/>
              </p:nvGrpSpPr>
              <p:grpSpPr bwMode="auto">
                <a:xfrm>
                  <a:off x="2448" y="1920"/>
                  <a:ext cx="1344" cy="1344"/>
                  <a:chOff x="2448" y="1920"/>
                  <a:chExt cx="1344" cy="1344"/>
                </a:xfrm>
              </p:grpSpPr>
              <p:sp>
                <p:nvSpPr>
                  <p:cNvPr id="131161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2448" y="1920"/>
                    <a:ext cx="1344" cy="1344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01600">
                    <a:solidFill>
                      <a:srgbClr val="9933FF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1162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2490" y="1920"/>
                    <a:ext cx="1246" cy="1344"/>
                    <a:chOff x="3345" y="2304"/>
                    <a:chExt cx="1246" cy="1344"/>
                  </a:xfrm>
                </p:grpSpPr>
                <p:sp>
                  <p:nvSpPr>
                    <p:cNvPr id="131163" name="Text Box 9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13" y="236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11</a:t>
                      </a:r>
                    </a:p>
                  </p:txBody>
                </p:sp>
                <p:sp>
                  <p:nvSpPr>
                    <p:cNvPr id="131164" name="Text Box 9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45" y="2592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10</a:t>
                      </a:r>
                    </a:p>
                  </p:txBody>
                </p:sp>
                <p:sp>
                  <p:nvSpPr>
                    <p:cNvPr id="131165" name="Text Box 9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443" y="312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8</a:t>
                      </a:r>
                    </a:p>
                  </p:txBody>
                </p:sp>
                <p:sp>
                  <p:nvSpPr>
                    <p:cNvPr id="131166" name="Text Box 9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647" y="329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7</a:t>
                      </a:r>
                    </a:p>
                  </p:txBody>
                </p:sp>
                <p:sp>
                  <p:nvSpPr>
                    <p:cNvPr id="131167" name="Text Box 9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45" y="3276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5</a:t>
                      </a:r>
                    </a:p>
                  </p:txBody>
                </p:sp>
                <p:sp>
                  <p:nvSpPr>
                    <p:cNvPr id="131168" name="Text Box 9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312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4</a:t>
                      </a:r>
                    </a:p>
                  </p:txBody>
                </p:sp>
                <p:sp>
                  <p:nvSpPr>
                    <p:cNvPr id="131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37" y="2544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2</a:t>
                      </a:r>
                    </a:p>
                  </p:txBody>
                </p:sp>
                <p:sp>
                  <p:nvSpPr>
                    <p:cNvPr id="131170" name="Text Box 9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137" y="2373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</a:t>
                      </a:r>
                    </a:p>
                  </p:txBody>
                </p:sp>
                <p:sp>
                  <p:nvSpPr>
                    <p:cNvPr id="131171" name="Text Box 9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68" y="2832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3</a:t>
                      </a:r>
                    </a:p>
                  </p:txBody>
                </p:sp>
                <p:sp>
                  <p:nvSpPr>
                    <p:cNvPr id="131172" name="Text Box 10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888" y="3360"/>
                      <a:ext cx="22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6</a:t>
                      </a:r>
                    </a:p>
                  </p:txBody>
                </p:sp>
                <p:sp>
                  <p:nvSpPr>
                    <p:cNvPr id="131173" name="Text Box 10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792" y="2304"/>
                      <a:ext cx="330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pPr eaLnBrk="1" hangingPunct="1"/>
                      <a:r>
                        <a:rPr lang="en-US" sz="2400" b="1">
                          <a:solidFill>
                            <a:schemeClr val="folHlink"/>
                          </a:solidFill>
                          <a:latin typeface="Arial" charset="0"/>
                        </a:rPr>
                        <a:t>12</a:t>
                      </a:r>
                    </a:p>
                  </p:txBody>
                </p:sp>
              </p:grpSp>
            </p:grpSp>
            <p:sp>
              <p:nvSpPr>
                <p:cNvPr id="131174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513" y="2466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6600FF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sz="2400" b="1">
                      <a:solidFill>
                        <a:srgbClr val="6600FF"/>
                      </a:solidFill>
                      <a:latin typeface="Arial" charset="0"/>
                    </a:rPr>
                    <a:t>9</a:t>
                  </a:r>
                </a:p>
              </p:txBody>
            </p:sp>
          </p:grpSp>
          <p:sp>
            <p:nvSpPr>
              <p:cNvPr id="131175" name="Oval 103"/>
              <p:cNvSpPr>
                <a:spLocks noChangeArrowheads="1"/>
              </p:cNvSpPr>
              <p:nvPr/>
            </p:nvSpPr>
            <p:spPr bwMode="auto">
              <a:xfrm>
                <a:off x="3072" y="2544"/>
                <a:ext cx="96" cy="96"/>
              </a:xfrm>
              <a:prstGeom prst="ellipse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1176" name="AutoShape 104"/>
            <p:cNvSpPr>
              <a:spLocks noChangeArrowheads="1"/>
            </p:cNvSpPr>
            <p:nvPr/>
          </p:nvSpPr>
          <p:spPr bwMode="auto">
            <a:xfrm flipV="1">
              <a:off x="2763" y="1998"/>
              <a:ext cx="48" cy="384"/>
            </a:xfrm>
            <a:prstGeom prst="flowChartDecision">
              <a:avLst/>
            </a:prstGeom>
            <a:solidFill>
              <a:schemeClr val="folHlink"/>
            </a:solidFill>
            <a:ln w="952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1800">
                <a:solidFill>
                  <a:srgbClr val="3366FF"/>
                </a:solidFill>
                <a:latin typeface="Arial" charset="0"/>
              </a:endParaRPr>
            </a:p>
          </p:txBody>
        </p:sp>
        <p:sp>
          <p:nvSpPr>
            <p:cNvPr id="131177" name="AutoShape 105"/>
            <p:cNvSpPr>
              <a:spLocks noChangeArrowheads="1"/>
            </p:cNvSpPr>
            <p:nvPr/>
          </p:nvSpPr>
          <p:spPr bwMode="auto">
            <a:xfrm rot="6811230" flipV="1">
              <a:off x="2584" y="2525"/>
              <a:ext cx="267" cy="96"/>
            </a:xfrm>
            <a:prstGeom prst="flowChartDecision">
              <a:avLst/>
            </a:prstGeom>
            <a:solidFill>
              <a:srgbClr val="FF6600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1" hangingPunct="1"/>
              <a:endParaRPr lang="en-US" sz="1800">
                <a:solidFill>
                  <a:srgbClr val="6600FF"/>
                </a:solidFill>
                <a:latin typeface="Arial" charset="0"/>
              </a:endParaRPr>
            </a:p>
          </p:txBody>
        </p:sp>
      </p:grp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3657600" y="3657600"/>
            <a:ext cx="243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>
                <a:solidFill>
                  <a:schemeClr val="hlink"/>
                </a:solidFill>
              </a:rPr>
              <a:t>7 giờ</a:t>
            </a:r>
          </a:p>
        </p:txBody>
      </p:sp>
    </p:spTree>
    <p:extLst>
      <p:ext uri="{BB962C8B-B14F-4D97-AF65-F5344CB8AC3E}">
        <p14:creationId xmlns:p14="http://schemas.microsoft.com/office/powerpoint/2010/main" val="238183425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131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500"/>
                                        <p:tgtEl>
                                          <p:spTgt spid="13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3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1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1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1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1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3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31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31" grpId="0" build="allAtOnce"/>
      <p:bldP spid="131156" grpId="0"/>
      <p:bldP spid="131156" grpId="1"/>
      <p:bldP spid="131178" grpId="0"/>
      <p:bldP spid="1311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8458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giờ</a:t>
            </a:r>
            <a:r>
              <a:rPr lang="en-US" sz="2800" b="1" dirty="0"/>
              <a:t> </a:t>
            </a:r>
            <a:r>
              <a:rPr lang="en-US" sz="2800" b="1" dirty="0" err="1"/>
              <a:t>cũng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và</a:t>
            </a:r>
            <a:r>
              <a:rPr lang="en-US" sz="2800" b="1" dirty="0"/>
              <a:t> </a:t>
            </a:r>
            <a:r>
              <a:rPr lang="en-US" sz="2800" b="1" dirty="0" err="1"/>
              <a:t>đêm</a:t>
            </a:r>
            <a:r>
              <a:rPr lang="en-US" sz="2800" b="1" dirty="0"/>
              <a:t>. Ban </a:t>
            </a:r>
            <a:r>
              <a:rPr lang="en-US" sz="2800" b="1" dirty="0" err="1"/>
              <a:t>ngày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lúc</a:t>
            </a:r>
            <a:r>
              <a:rPr lang="en-US" sz="2800" b="1" dirty="0"/>
              <a:t> </a:t>
            </a:r>
            <a:r>
              <a:rPr lang="en-US" sz="2800" b="1" dirty="0" err="1"/>
              <a:t>chúng</a:t>
            </a:r>
            <a:r>
              <a:rPr lang="en-US" sz="2800" b="1" dirty="0"/>
              <a:t> ta </a:t>
            </a:r>
            <a:r>
              <a:rPr lang="en-US" sz="2800" b="1" dirty="0" err="1"/>
              <a:t>nhìn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, ban </a:t>
            </a:r>
            <a:r>
              <a:rPr lang="en-US" sz="2800" b="1" dirty="0" err="1"/>
              <a:t>đêm</a:t>
            </a:r>
            <a:r>
              <a:rPr lang="en-US" sz="2800" b="1" dirty="0"/>
              <a:t> </a:t>
            </a:r>
            <a:r>
              <a:rPr lang="en-US" sz="2800" b="1" dirty="0" err="1"/>
              <a:t>chúng</a:t>
            </a:r>
            <a:r>
              <a:rPr lang="en-US" sz="2800" b="1" dirty="0"/>
              <a:t> ta </a:t>
            </a:r>
            <a:r>
              <a:rPr lang="en-US" sz="2800" b="1" dirty="0" err="1"/>
              <a:t>không</a:t>
            </a:r>
            <a:r>
              <a:rPr lang="en-US" sz="2800" b="1" dirty="0"/>
              <a:t> </a:t>
            </a:r>
            <a:r>
              <a:rPr lang="en-US" sz="2800" b="1" dirty="0" err="1"/>
              <a:t>nhìn</a:t>
            </a:r>
            <a:r>
              <a:rPr lang="en-US" sz="2800" b="1" dirty="0"/>
              <a:t> </a:t>
            </a:r>
            <a:r>
              <a:rPr lang="en-US" sz="2800" b="1" dirty="0" err="1"/>
              <a:t>thấy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/>
              <a:t>trời</a:t>
            </a:r>
            <a:r>
              <a:rPr lang="en-US" sz="2800" b="1" dirty="0"/>
              <a:t>. </a:t>
            </a:r>
          </a:p>
        </p:txBody>
      </p:sp>
      <p:pic>
        <p:nvPicPr>
          <p:cNvPr id="94213" name="Picture 5" descr="Phong tranh nga khi o tr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495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 descr="DSC002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49530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55697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2438400" y="2286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800" b="1">
              <a:solidFill>
                <a:schemeClr val="tx1"/>
              </a:solidFill>
              <a:latin typeface=".VnTime" pitchFamily="34" charset="0"/>
            </a:endParaRPr>
          </a:p>
        </p:txBody>
      </p:sp>
      <p:grpSp>
        <p:nvGrpSpPr>
          <p:cNvPr id="139282" name="Group 18"/>
          <p:cNvGrpSpPr>
            <a:grpSpLocks/>
          </p:cNvGrpSpPr>
          <p:nvPr/>
        </p:nvGrpSpPr>
        <p:grpSpPr bwMode="auto">
          <a:xfrm>
            <a:off x="76200" y="464127"/>
            <a:ext cx="8610600" cy="1447800"/>
            <a:chOff x="192" y="624"/>
            <a:chExt cx="5424" cy="912"/>
          </a:xfrm>
        </p:grpSpPr>
        <p:sp>
          <p:nvSpPr>
            <p:cNvPr id="139270" name="AutoShape 6"/>
            <p:cNvSpPr>
              <a:spLocks noChangeArrowheads="1"/>
            </p:cNvSpPr>
            <p:nvPr/>
          </p:nvSpPr>
          <p:spPr bwMode="auto">
            <a:xfrm>
              <a:off x="192" y="624"/>
              <a:ext cx="864" cy="912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>
              <a:off x="1056" y="624"/>
              <a:ext cx="4560" cy="912"/>
            </a:xfrm>
            <a:prstGeom prst="flowChartProcess">
              <a:avLst/>
            </a:prstGeom>
            <a:solidFill>
              <a:srgbClr val="CC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FontTx/>
                <a:buChar char="-"/>
              </a:pPr>
              <a:r>
                <a:rPr lang="en-US" sz="2400" b="1" dirty="0"/>
                <a:t> </a:t>
              </a:r>
              <a:r>
                <a:rPr lang="en-US" sz="2400" b="1" dirty="0" err="1"/>
                <a:t>Một</a:t>
              </a:r>
              <a:r>
                <a:rPr lang="en-US" sz="2400" b="1" dirty="0"/>
                <a:t> </a:t>
              </a:r>
              <a:r>
                <a:rPr lang="en-US" sz="2400" b="1" dirty="0" err="1"/>
                <a:t>ngày</a:t>
              </a:r>
              <a:r>
                <a:rPr lang="en-US" sz="2400" b="1" dirty="0"/>
                <a:t> </a:t>
              </a:r>
              <a:r>
                <a:rPr lang="en-US" sz="2400" b="1" dirty="0" err="1"/>
                <a:t>có</a:t>
              </a:r>
              <a:r>
                <a:rPr lang="en-US" sz="2400" b="1" dirty="0"/>
                <a:t> 24 </a:t>
              </a:r>
              <a:r>
                <a:rPr lang="en-US" sz="2400" b="1" dirty="0" err="1"/>
                <a:t>giờ</a:t>
              </a:r>
              <a:r>
                <a:rPr lang="en-US" sz="2400" b="1" dirty="0"/>
                <a:t>.</a:t>
              </a:r>
            </a:p>
            <a:p>
              <a:pPr>
                <a:buFontTx/>
                <a:buChar char="-"/>
              </a:pPr>
              <a:r>
                <a:rPr lang="en-US" sz="2400" b="1" dirty="0"/>
                <a:t> 24 </a:t>
              </a:r>
              <a:r>
                <a:rPr lang="en-US" sz="2400" b="1" dirty="0" err="1"/>
                <a:t>giờ</a:t>
              </a:r>
              <a:r>
                <a:rPr lang="en-US" sz="2400" b="1" dirty="0"/>
                <a:t> </a:t>
              </a:r>
              <a:r>
                <a:rPr lang="en-US" sz="2400" b="1" dirty="0" err="1"/>
                <a:t>trong</a:t>
              </a:r>
              <a:r>
                <a:rPr lang="en-US" sz="2400" b="1" dirty="0"/>
                <a:t> </a:t>
              </a:r>
              <a:r>
                <a:rPr lang="en-US" sz="2400" b="1" dirty="0" err="1"/>
                <a:t>một</a:t>
              </a:r>
              <a:r>
                <a:rPr lang="en-US" sz="2400" b="1" dirty="0"/>
                <a:t> </a:t>
              </a:r>
              <a:r>
                <a:rPr lang="en-US" sz="2400" b="1" dirty="0" err="1"/>
                <a:t>ngày</a:t>
              </a:r>
              <a:r>
                <a:rPr lang="en-US" sz="2400" b="1" dirty="0"/>
                <a:t> </a:t>
              </a:r>
              <a:r>
                <a:rPr lang="en-US" sz="2400" b="1" dirty="0" err="1"/>
                <a:t>được</a:t>
              </a:r>
              <a:r>
                <a:rPr lang="en-US" sz="2400" b="1" dirty="0"/>
                <a:t> </a:t>
              </a:r>
              <a:r>
                <a:rPr lang="en-US" sz="2400" b="1" dirty="0" err="1"/>
                <a:t>tính</a:t>
              </a:r>
              <a:r>
                <a:rPr lang="en-US" sz="2400" b="1" dirty="0"/>
                <a:t> </a:t>
              </a:r>
              <a:r>
                <a:rPr lang="en-US" sz="2400" b="1" dirty="0" err="1"/>
                <a:t>từ</a:t>
              </a:r>
              <a:r>
                <a:rPr lang="en-US" sz="2400" b="1" dirty="0"/>
                <a:t> 12 </a:t>
              </a:r>
              <a:r>
                <a:rPr lang="en-US" sz="2400" b="1" dirty="0" err="1"/>
                <a:t>giờ</a:t>
              </a:r>
              <a:r>
                <a:rPr lang="en-US" sz="2400" b="1" dirty="0"/>
                <a:t> </a:t>
              </a:r>
              <a:r>
                <a:rPr lang="en-US" sz="2400" b="1" dirty="0" err="1"/>
                <a:t>đêm</a:t>
              </a:r>
              <a:r>
                <a:rPr lang="en-US" sz="2400" b="1" dirty="0"/>
                <a:t> </a:t>
              </a:r>
              <a:r>
                <a:rPr lang="en-US" sz="2400" b="1" dirty="0" err="1"/>
                <a:t>hôm</a:t>
              </a:r>
              <a:endParaRPr lang="en-US" sz="2400" b="1" dirty="0"/>
            </a:p>
            <a:p>
              <a:r>
                <a:rPr lang="en-US" sz="2400" b="1" dirty="0"/>
                <a:t> </a:t>
              </a:r>
              <a:r>
                <a:rPr lang="en-US" sz="2400" b="1" dirty="0" err="1"/>
                <a:t>trước</a:t>
              </a:r>
              <a:r>
                <a:rPr lang="en-US" sz="2400" b="1" dirty="0"/>
                <a:t> </a:t>
              </a:r>
              <a:r>
                <a:rPr lang="en-US" sz="2400" b="1" dirty="0" err="1"/>
                <a:t>đến</a:t>
              </a:r>
              <a:r>
                <a:rPr lang="en-US" sz="2400" b="1" dirty="0"/>
                <a:t> 12 </a:t>
              </a:r>
              <a:r>
                <a:rPr lang="en-US" sz="2400" b="1" dirty="0" err="1"/>
                <a:t>giờ</a:t>
              </a:r>
              <a:r>
                <a:rPr lang="en-US" sz="2400" b="1" dirty="0"/>
                <a:t> </a:t>
              </a:r>
              <a:r>
                <a:rPr lang="en-US" sz="2400" b="1" dirty="0" err="1"/>
                <a:t>đêm</a:t>
              </a:r>
              <a:r>
                <a:rPr lang="en-US" sz="2400" b="1" dirty="0"/>
                <a:t> </a:t>
              </a:r>
              <a:r>
                <a:rPr lang="en-US" sz="2400" b="1" dirty="0" err="1"/>
                <a:t>hôm</a:t>
              </a:r>
              <a:r>
                <a:rPr lang="en-US" sz="2400" b="1" dirty="0"/>
                <a:t> </a:t>
              </a:r>
              <a:r>
                <a:rPr lang="en-US" sz="2400" b="1" dirty="0" err="1"/>
                <a:t>sau</a:t>
              </a:r>
              <a:r>
                <a:rPr lang="en-US" sz="2400" b="1" dirty="0"/>
                <a:t>.</a:t>
              </a:r>
            </a:p>
          </p:txBody>
        </p:sp>
      </p:grpSp>
      <p:sp>
        <p:nvSpPr>
          <p:cNvPr id="139272" name="AutoShape 8"/>
          <p:cNvSpPr>
            <a:spLocks noChangeArrowheads="1"/>
          </p:cNvSpPr>
          <p:nvPr/>
        </p:nvSpPr>
        <p:spPr bwMode="auto">
          <a:xfrm>
            <a:off x="76200" y="1905000"/>
            <a:ext cx="1371600" cy="1066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SÁNG</a:t>
            </a:r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>
            <a:off x="1447800" y="1905000"/>
            <a:ext cx="7239000" cy="1066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1 giờ sáng, 2 giờ sáng, 3 giờ sáng, 4 giờ sáng,5 giờ sáng, </a:t>
            </a:r>
          </a:p>
          <a:p>
            <a:pPr algn="ctr"/>
            <a:r>
              <a:rPr lang="en-US" sz="2400" b="1"/>
              <a:t>  6 giờ sáng, 7 giờ sáng, 8 giờ sáng, 9 giờ sáng, 10 giờ sáng.</a:t>
            </a:r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>
            <a:off x="76200" y="3657600"/>
            <a:ext cx="1371600" cy="1066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/>
              <a:t>CHIỀU</a:t>
            </a:r>
          </a:p>
        </p:txBody>
      </p:sp>
      <p:sp>
        <p:nvSpPr>
          <p:cNvPr id="139278" name="AutoShape 14"/>
          <p:cNvSpPr>
            <a:spLocks noChangeArrowheads="1"/>
          </p:cNvSpPr>
          <p:nvPr/>
        </p:nvSpPr>
        <p:spPr bwMode="auto">
          <a:xfrm>
            <a:off x="1447800" y="3657600"/>
            <a:ext cx="7239000" cy="1066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dirty="0"/>
              <a:t>1giờ </a:t>
            </a:r>
            <a:r>
              <a:rPr lang="en-US" sz="2400" b="1" dirty="0" err="1"/>
              <a:t>chiều</a:t>
            </a:r>
            <a:r>
              <a:rPr lang="en-US" sz="2400" b="1" dirty="0"/>
              <a:t> (13 </a:t>
            </a:r>
            <a:r>
              <a:rPr lang="en-US" sz="2400" b="1" dirty="0" err="1"/>
              <a:t>giờ</a:t>
            </a:r>
            <a:r>
              <a:rPr lang="en-US" sz="2400" b="1" dirty="0"/>
              <a:t>),2giờ </a:t>
            </a:r>
            <a:r>
              <a:rPr lang="en-US" sz="2400" b="1" dirty="0" err="1"/>
              <a:t>chiều</a:t>
            </a:r>
            <a:r>
              <a:rPr lang="en-US" sz="2400" b="1" dirty="0"/>
              <a:t> (14 </a:t>
            </a:r>
            <a:r>
              <a:rPr lang="en-US" sz="2400" b="1" dirty="0" err="1"/>
              <a:t>giờ</a:t>
            </a:r>
            <a:r>
              <a:rPr lang="en-US" sz="2400" b="1" dirty="0"/>
              <a:t>), 3giờ </a:t>
            </a:r>
            <a:r>
              <a:rPr lang="en-US" sz="2400" b="1" dirty="0" err="1"/>
              <a:t>chiều</a:t>
            </a:r>
            <a:r>
              <a:rPr lang="en-US" sz="2400" b="1" dirty="0"/>
              <a:t>(15 </a:t>
            </a:r>
            <a:r>
              <a:rPr lang="en-US" sz="2400" b="1" dirty="0" err="1"/>
              <a:t>giờ</a:t>
            </a:r>
            <a:r>
              <a:rPr lang="en-US" sz="2400" b="1" dirty="0"/>
              <a:t>) </a:t>
            </a:r>
          </a:p>
          <a:p>
            <a:r>
              <a:rPr lang="en-US" sz="2400" b="1" dirty="0"/>
              <a:t>4giờ </a:t>
            </a:r>
            <a:r>
              <a:rPr lang="en-US" sz="2400" b="1" dirty="0" err="1"/>
              <a:t>chiều</a:t>
            </a:r>
            <a:r>
              <a:rPr lang="en-US" sz="2400" b="1" dirty="0"/>
              <a:t> (16 </a:t>
            </a:r>
            <a:r>
              <a:rPr lang="en-US" sz="2400" b="1" dirty="0" err="1"/>
              <a:t>giờ</a:t>
            </a:r>
            <a:r>
              <a:rPr lang="en-US" sz="2400" b="1" dirty="0"/>
              <a:t>),5giờ </a:t>
            </a:r>
            <a:r>
              <a:rPr lang="en-US" sz="2400" b="1" dirty="0" err="1"/>
              <a:t>chiều</a:t>
            </a:r>
            <a:r>
              <a:rPr lang="en-US" sz="2400" b="1" dirty="0"/>
              <a:t> (17 </a:t>
            </a:r>
            <a:r>
              <a:rPr lang="en-US" sz="2400" b="1" dirty="0" err="1"/>
              <a:t>giờ</a:t>
            </a:r>
            <a:r>
              <a:rPr lang="en-US" sz="2400" b="1" dirty="0"/>
              <a:t>), 6giờ </a:t>
            </a:r>
            <a:r>
              <a:rPr lang="en-US" sz="2400" b="1" dirty="0" err="1"/>
              <a:t>chiều</a:t>
            </a:r>
            <a:r>
              <a:rPr lang="en-US" sz="2400" b="1" dirty="0"/>
              <a:t>(18 </a:t>
            </a:r>
            <a:r>
              <a:rPr lang="en-US" sz="2400" b="1" dirty="0" err="1"/>
              <a:t>giờ</a:t>
            </a:r>
            <a:r>
              <a:rPr lang="en-US" sz="2400" b="1" dirty="0"/>
              <a:t>)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76200" y="2971800"/>
            <a:ext cx="13716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  <a:r>
              <a:rPr lang="en-US" sz="2400" b="1"/>
              <a:t>TRƯA </a:t>
            </a:r>
            <a:r>
              <a:rPr lang="en-US" b="1"/>
              <a:t> </a:t>
            </a:r>
          </a:p>
        </p:txBody>
      </p:sp>
      <p:sp>
        <p:nvSpPr>
          <p:cNvPr id="139279" name="AutoShape 15"/>
          <p:cNvSpPr>
            <a:spLocks noChangeArrowheads="1"/>
          </p:cNvSpPr>
          <p:nvPr/>
        </p:nvSpPr>
        <p:spPr bwMode="auto">
          <a:xfrm>
            <a:off x="1447800" y="2971800"/>
            <a:ext cx="72390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/>
          </a:p>
          <a:p>
            <a:r>
              <a:rPr lang="en-US" sz="2400" b="1"/>
              <a:t>11 giờ trưa, 12 giờ trưa. </a:t>
            </a:r>
          </a:p>
          <a:p>
            <a:endParaRPr lang="en-US" sz="2400" b="1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76200" y="5410200"/>
            <a:ext cx="13716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  <a:r>
              <a:rPr lang="en-US" sz="2400" b="1"/>
              <a:t>ĐÊM</a:t>
            </a:r>
            <a:r>
              <a:rPr lang="en-US" b="1"/>
              <a:t>  </a:t>
            </a:r>
          </a:p>
        </p:txBody>
      </p:sp>
      <p:sp>
        <p:nvSpPr>
          <p:cNvPr id="139280" name="AutoShape 16"/>
          <p:cNvSpPr>
            <a:spLocks noChangeArrowheads="1"/>
          </p:cNvSpPr>
          <p:nvPr/>
        </p:nvSpPr>
        <p:spPr bwMode="auto">
          <a:xfrm>
            <a:off x="1447800" y="5410200"/>
            <a:ext cx="72390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/>
          </a:p>
          <a:p>
            <a:r>
              <a:rPr lang="en-US" sz="2400" b="1"/>
              <a:t>10giờ đêm (22giờ), 11giờ đêm (23giờ), 12giờ đêm (24giờ)</a:t>
            </a:r>
          </a:p>
          <a:p>
            <a:endParaRPr lang="en-US" sz="2400" b="1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>
            <a:off x="76200" y="4724400"/>
            <a:ext cx="13716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 </a:t>
            </a:r>
            <a:r>
              <a:rPr lang="en-US" sz="2400" b="1"/>
              <a:t>TỐI </a:t>
            </a:r>
            <a:r>
              <a:rPr lang="en-US" b="1"/>
              <a:t> </a:t>
            </a:r>
          </a:p>
        </p:txBody>
      </p:sp>
      <p:sp>
        <p:nvSpPr>
          <p:cNvPr id="139281" name="AutoShape 17"/>
          <p:cNvSpPr>
            <a:spLocks noChangeArrowheads="1"/>
          </p:cNvSpPr>
          <p:nvPr/>
        </p:nvSpPr>
        <p:spPr bwMode="auto">
          <a:xfrm>
            <a:off x="1447800" y="4724400"/>
            <a:ext cx="7239000" cy="685800"/>
          </a:xfrm>
          <a:prstGeom prst="flowChartProcess">
            <a:avLst/>
          </a:prstGeom>
          <a:solidFill>
            <a:srgbClr val="CC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b="1"/>
          </a:p>
          <a:p>
            <a:r>
              <a:rPr lang="en-US" sz="2400" b="1"/>
              <a:t>7 giờ tối (19 giờ), 8 giờ tối (20 giờ), 9 giờ tối (21 giờ)</a:t>
            </a:r>
          </a:p>
          <a:p>
            <a:endParaRPr lang="en-US" sz="2400" b="1"/>
          </a:p>
        </p:txBody>
      </p:sp>
      <p:sp>
        <p:nvSpPr>
          <p:cNvPr id="139291" name="AutoShape 27"/>
          <p:cNvSpPr>
            <a:spLocks noChangeArrowheads="1"/>
          </p:cNvSpPr>
          <p:nvPr/>
        </p:nvSpPr>
        <p:spPr bwMode="auto">
          <a:xfrm>
            <a:off x="381000" y="2133600"/>
            <a:ext cx="7848600" cy="1981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 i="1" dirty="0">
              <a:solidFill>
                <a:srgbClr val="003300"/>
              </a:solidFill>
            </a:endParaRPr>
          </a:p>
          <a:p>
            <a:r>
              <a:rPr lang="en-US" sz="2800" b="1" i="1" dirty="0">
                <a:solidFill>
                  <a:srgbClr val="003300"/>
                </a:solidFill>
              </a:rPr>
              <a:t>24 </a:t>
            </a:r>
            <a:r>
              <a:rPr lang="en-US" sz="2800" b="1" i="1" dirty="0" err="1">
                <a:solidFill>
                  <a:srgbClr val="003300"/>
                </a:solidFill>
              </a:rPr>
              <a:t>giờ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trong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một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ngày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lại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được</a:t>
            </a:r>
            <a:r>
              <a:rPr lang="en-US" sz="2800" b="1" i="1" dirty="0">
                <a:solidFill>
                  <a:srgbClr val="003300"/>
                </a:solidFill>
              </a:rPr>
              <a:t> chia </a:t>
            </a:r>
            <a:r>
              <a:rPr lang="en-US" sz="2800" b="1" i="1" dirty="0" err="1">
                <a:solidFill>
                  <a:srgbClr val="003300"/>
                </a:solidFill>
              </a:rPr>
              <a:t>ra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theo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các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</a:p>
          <a:p>
            <a:r>
              <a:rPr lang="en-US" sz="2800" b="1" i="1" dirty="0" err="1">
                <a:solidFill>
                  <a:srgbClr val="003300"/>
                </a:solidFill>
              </a:rPr>
              <a:t>buổi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khác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nhau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là</a:t>
            </a:r>
            <a:r>
              <a:rPr lang="en-US" sz="2800" b="1" i="1" dirty="0">
                <a:solidFill>
                  <a:srgbClr val="003300"/>
                </a:solidFill>
              </a:rPr>
              <a:t>: </a:t>
            </a:r>
            <a:r>
              <a:rPr lang="en-US" sz="2800" b="1" i="1" dirty="0" err="1">
                <a:solidFill>
                  <a:srgbClr val="003300"/>
                </a:solidFill>
              </a:rPr>
              <a:t>sáng</a:t>
            </a:r>
            <a:r>
              <a:rPr lang="en-US" sz="2800" b="1" i="1" dirty="0">
                <a:solidFill>
                  <a:srgbClr val="003300"/>
                </a:solidFill>
              </a:rPr>
              <a:t>, </a:t>
            </a:r>
            <a:r>
              <a:rPr lang="en-US" sz="2800" b="1" i="1" dirty="0" err="1">
                <a:solidFill>
                  <a:srgbClr val="003300"/>
                </a:solidFill>
              </a:rPr>
              <a:t>trưa</a:t>
            </a:r>
            <a:r>
              <a:rPr lang="en-US" sz="2800" b="1" i="1" dirty="0">
                <a:solidFill>
                  <a:srgbClr val="003300"/>
                </a:solidFill>
              </a:rPr>
              <a:t>, </a:t>
            </a:r>
            <a:r>
              <a:rPr lang="en-US" sz="2800" b="1" i="1" dirty="0" err="1">
                <a:solidFill>
                  <a:srgbClr val="003300"/>
                </a:solidFill>
              </a:rPr>
              <a:t>chiều</a:t>
            </a:r>
            <a:r>
              <a:rPr lang="en-US" sz="2800" b="1" i="1" dirty="0">
                <a:solidFill>
                  <a:srgbClr val="003300"/>
                </a:solidFill>
              </a:rPr>
              <a:t>, </a:t>
            </a:r>
            <a:r>
              <a:rPr lang="en-US" sz="2800" b="1" i="1" dirty="0" err="1">
                <a:solidFill>
                  <a:srgbClr val="003300"/>
                </a:solidFill>
              </a:rPr>
              <a:t>tối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và</a:t>
            </a:r>
            <a:r>
              <a:rPr lang="en-US" sz="2800" b="1" i="1" dirty="0">
                <a:solidFill>
                  <a:srgbClr val="003300"/>
                </a:solidFill>
              </a:rPr>
              <a:t> </a:t>
            </a:r>
            <a:r>
              <a:rPr lang="en-US" sz="2800" b="1" i="1" dirty="0" err="1">
                <a:solidFill>
                  <a:srgbClr val="003300"/>
                </a:solidFill>
              </a:rPr>
              <a:t>đêm</a:t>
            </a:r>
            <a:r>
              <a:rPr lang="en-US" sz="2800" b="1" i="1" dirty="0">
                <a:solidFill>
                  <a:srgbClr val="0033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i="1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9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39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 animBg="1"/>
      <p:bldP spid="139274" grpId="0" animBg="1"/>
      <p:bldP spid="139275" grpId="0" animBg="1"/>
      <p:bldP spid="139278" grpId="0" animBg="1"/>
      <p:bldP spid="139273" grpId="0" animBg="1"/>
      <p:bldP spid="139279" grpId="0" animBg="1"/>
      <p:bldP spid="139276" grpId="0" animBg="1"/>
      <p:bldP spid="139280" grpId="0" animBg="1"/>
      <p:bldP spid="139277" grpId="0" animBg="1"/>
      <p:bldP spid="139281" grpId="0" animBg="1"/>
      <p:bldP spid="139291" grpId="0" animBg="1"/>
      <p:bldP spid="13929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54"/>
          <p:cNvGrpSpPr>
            <a:grpSpLocks/>
          </p:cNvGrpSpPr>
          <p:nvPr/>
        </p:nvGrpSpPr>
        <p:grpSpPr bwMode="auto">
          <a:xfrm>
            <a:off x="2895600" y="1371600"/>
            <a:ext cx="2057400" cy="2057400"/>
            <a:chOff x="432" y="576"/>
            <a:chExt cx="1296" cy="1296"/>
          </a:xfrm>
        </p:grpSpPr>
        <p:grpSp>
          <p:nvGrpSpPr>
            <p:cNvPr id="23" name="Group 155"/>
            <p:cNvGrpSpPr>
              <a:grpSpLocks/>
            </p:cNvGrpSpPr>
            <p:nvPr/>
          </p:nvGrpSpPr>
          <p:grpSpPr bwMode="auto">
            <a:xfrm>
              <a:off x="432" y="576"/>
              <a:ext cx="1296" cy="1296"/>
              <a:chOff x="384" y="624"/>
              <a:chExt cx="1296" cy="1296"/>
            </a:xfrm>
          </p:grpSpPr>
          <p:sp>
            <p:nvSpPr>
              <p:cNvPr id="37" name="Oval 156"/>
              <p:cNvSpPr>
                <a:spLocks noChangeArrowheads="1"/>
              </p:cNvSpPr>
              <p:nvPr/>
            </p:nvSpPr>
            <p:spPr bwMode="auto">
              <a:xfrm>
                <a:off x="384" y="624"/>
                <a:ext cx="1296" cy="129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57"/>
              <p:cNvSpPr>
                <a:spLocks noChangeArrowheads="1"/>
              </p:cNvSpPr>
              <p:nvPr/>
            </p:nvSpPr>
            <p:spPr bwMode="auto">
              <a:xfrm>
                <a:off x="480" y="720"/>
                <a:ext cx="1104" cy="110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" name="Oval 158"/>
            <p:cNvSpPr>
              <a:spLocks noChangeArrowheads="1"/>
            </p:cNvSpPr>
            <p:nvPr/>
          </p:nvSpPr>
          <p:spPr bwMode="auto">
            <a:xfrm>
              <a:off x="1056" y="115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59"/>
            <p:cNvSpPr txBox="1">
              <a:spLocks noChangeArrowheads="1"/>
            </p:cNvSpPr>
            <p:nvPr/>
          </p:nvSpPr>
          <p:spPr bwMode="auto">
            <a:xfrm>
              <a:off x="960" y="67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12</a:t>
              </a:r>
            </a:p>
          </p:txBody>
        </p:sp>
        <p:sp>
          <p:nvSpPr>
            <p:cNvPr id="26" name="Text Box 160"/>
            <p:cNvSpPr txBox="1">
              <a:spLocks noChangeArrowheads="1"/>
            </p:cNvSpPr>
            <p:nvPr/>
          </p:nvSpPr>
          <p:spPr bwMode="auto">
            <a:xfrm>
              <a:off x="720" y="7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11</a:t>
              </a:r>
            </a:p>
          </p:txBody>
        </p:sp>
        <p:sp>
          <p:nvSpPr>
            <p:cNvPr id="27" name="Text Box 161"/>
            <p:cNvSpPr txBox="1">
              <a:spLocks noChangeArrowheads="1"/>
            </p:cNvSpPr>
            <p:nvPr/>
          </p:nvSpPr>
          <p:spPr bwMode="auto">
            <a:xfrm>
              <a:off x="576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8</a:t>
              </a:r>
            </a:p>
          </p:txBody>
        </p:sp>
        <p:sp>
          <p:nvSpPr>
            <p:cNvPr id="28" name="Text Box 162"/>
            <p:cNvSpPr txBox="1">
              <a:spLocks noChangeArrowheads="1"/>
            </p:cNvSpPr>
            <p:nvPr/>
          </p:nvSpPr>
          <p:spPr bwMode="auto">
            <a:xfrm>
              <a:off x="720" y="15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7</a:t>
              </a:r>
            </a:p>
          </p:txBody>
        </p:sp>
        <p:sp>
          <p:nvSpPr>
            <p:cNvPr id="29" name="Text Box 163"/>
            <p:cNvSpPr txBox="1">
              <a:spLocks noChangeArrowheads="1"/>
            </p:cNvSpPr>
            <p:nvPr/>
          </p:nvSpPr>
          <p:spPr bwMode="auto">
            <a:xfrm>
              <a:off x="576" y="9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10</a:t>
              </a:r>
            </a:p>
          </p:txBody>
        </p:sp>
        <p:sp>
          <p:nvSpPr>
            <p:cNvPr id="30" name="Text Box 164"/>
            <p:cNvSpPr txBox="1">
              <a:spLocks noChangeArrowheads="1"/>
            </p:cNvSpPr>
            <p:nvPr/>
          </p:nvSpPr>
          <p:spPr bwMode="auto">
            <a:xfrm>
              <a:off x="480" y="11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9</a:t>
              </a:r>
            </a:p>
          </p:txBody>
        </p:sp>
        <p:sp>
          <p:nvSpPr>
            <p:cNvPr id="31" name="Text Box 165"/>
            <p:cNvSpPr txBox="1">
              <a:spLocks noChangeArrowheads="1"/>
            </p:cNvSpPr>
            <p:nvPr/>
          </p:nvSpPr>
          <p:spPr bwMode="auto">
            <a:xfrm>
              <a:off x="960" y="158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6</a:t>
              </a:r>
            </a:p>
          </p:txBody>
        </p:sp>
        <p:sp>
          <p:nvSpPr>
            <p:cNvPr id="32" name="Text Box 166"/>
            <p:cNvSpPr txBox="1">
              <a:spLocks noChangeArrowheads="1"/>
            </p:cNvSpPr>
            <p:nvPr/>
          </p:nvSpPr>
          <p:spPr bwMode="auto">
            <a:xfrm>
              <a:off x="1200" y="1536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5</a:t>
              </a:r>
            </a:p>
          </p:txBody>
        </p:sp>
        <p:sp>
          <p:nvSpPr>
            <p:cNvPr id="33" name="Text Box 167"/>
            <p:cNvSpPr txBox="1">
              <a:spLocks noChangeArrowheads="1"/>
            </p:cNvSpPr>
            <p:nvPr/>
          </p:nvSpPr>
          <p:spPr bwMode="auto">
            <a:xfrm>
              <a:off x="1344" y="134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4</a:t>
              </a:r>
            </a:p>
          </p:txBody>
        </p:sp>
        <p:sp>
          <p:nvSpPr>
            <p:cNvPr id="34" name="Text Box 168"/>
            <p:cNvSpPr txBox="1">
              <a:spLocks noChangeArrowheads="1"/>
            </p:cNvSpPr>
            <p:nvPr/>
          </p:nvSpPr>
          <p:spPr bwMode="auto">
            <a:xfrm>
              <a:off x="1440" y="1104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3</a:t>
              </a:r>
            </a:p>
          </p:txBody>
        </p:sp>
        <p:sp>
          <p:nvSpPr>
            <p:cNvPr id="35" name="Text Box 169"/>
            <p:cNvSpPr txBox="1">
              <a:spLocks noChangeArrowheads="1"/>
            </p:cNvSpPr>
            <p:nvPr/>
          </p:nvSpPr>
          <p:spPr bwMode="auto">
            <a:xfrm>
              <a:off x="1392" y="912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2</a:t>
              </a:r>
            </a:p>
          </p:txBody>
        </p:sp>
        <p:sp>
          <p:nvSpPr>
            <p:cNvPr id="36" name="Text Box 170"/>
            <p:cNvSpPr txBox="1">
              <a:spLocks noChangeArrowheads="1"/>
            </p:cNvSpPr>
            <p:nvPr/>
          </p:nvSpPr>
          <p:spPr bwMode="auto">
            <a:xfrm>
              <a:off x="1200" y="720"/>
              <a:ext cx="24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Arial" charset="0"/>
                </a:rPr>
                <a:t>1</a:t>
              </a:r>
            </a:p>
          </p:txBody>
        </p:sp>
      </p:grpSp>
      <p:sp>
        <p:nvSpPr>
          <p:cNvPr id="39" name="AutoShape 172"/>
          <p:cNvSpPr>
            <a:spLocks noChangeArrowheads="1"/>
          </p:cNvSpPr>
          <p:nvPr/>
        </p:nvSpPr>
        <p:spPr bwMode="auto">
          <a:xfrm rot="16200000">
            <a:off x="3676650" y="2032000"/>
            <a:ext cx="533400" cy="76200"/>
          </a:xfrm>
          <a:prstGeom prst="rightArrow">
            <a:avLst>
              <a:gd name="adj1" fmla="val 50000"/>
              <a:gd name="adj2" fmla="val 17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AutoShape 171"/>
          <p:cNvSpPr>
            <a:spLocks noChangeArrowheads="1"/>
          </p:cNvSpPr>
          <p:nvPr/>
        </p:nvSpPr>
        <p:spPr bwMode="auto">
          <a:xfrm rot="16200000">
            <a:off x="3712369" y="20359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AutoShape 173"/>
          <p:cNvSpPr>
            <a:spLocks noChangeArrowheads="1"/>
          </p:cNvSpPr>
          <p:nvPr/>
        </p:nvSpPr>
        <p:spPr bwMode="auto">
          <a:xfrm rot="17979177">
            <a:off x="3844132" y="20740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AutoShape 175"/>
          <p:cNvSpPr>
            <a:spLocks noChangeArrowheads="1"/>
          </p:cNvSpPr>
          <p:nvPr/>
        </p:nvSpPr>
        <p:spPr bwMode="auto">
          <a:xfrm rot="20300054">
            <a:off x="3962400" y="21463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176"/>
          <p:cNvSpPr>
            <a:spLocks noChangeArrowheads="1"/>
          </p:cNvSpPr>
          <p:nvPr/>
        </p:nvSpPr>
        <p:spPr bwMode="auto">
          <a:xfrm>
            <a:off x="4000500" y="22606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AutoShape 177"/>
          <p:cNvSpPr>
            <a:spLocks noChangeArrowheads="1"/>
          </p:cNvSpPr>
          <p:nvPr/>
        </p:nvSpPr>
        <p:spPr bwMode="auto">
          <a:xfrm rot="1839040">
            <a:off x="3962400" y="24130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178"/>
          <p:cNvSpPr>
            <a:spLocks noChangeArrowheads="1"/>
          </p:cNvSpPr>
          <p:nvPr/>
        </p:nvSpPr>
        <p:spPr bwMode="auto">
          <a:xfrm rot="3629310">
            <a:off x="3826669" y="2515394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179"/>
          <p:cNvSpPr>
            <a:spLocks noChangeArrowheads="1"/>
          </p:cNvSpPr>
          <p:nvPr/>
        </p:nvSpPr>
        <p:spPr bwMode="auto">
          <a:xfrm rot="5400000">
            <a:off x="3704432" y="25312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AutoShape 180"/>
          <p:cNvSpPr>
            <a:spLocks noChangeArrowheads="1"/>
          </p:cNvSpPr>
          <p:nvPr/>
        </p:nvSpPr>
        <p:spPr bwMode="auto">
          <a:xfrm rot="7248087">
            <a:off x="3585369" y="25439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AutoShape 181"/>
          <p:cNvSpPr>
            <a:spLocks noChangeArrowheads="1"/>
          </p:cNvSpPr>
          <p:nvPr/>
        </p:nvSpPr>
        <p:spPr bwMode="auto">
          <a:xfrm rot="9153580">
            <a:off x="3441700" y="24892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AutoShape 183"/>
          <p:cNvSpPr>
            <a:spLocks noChangeArrowheads="1"/>
          </p:cNvSpPr>
          <p:nvPr/>
        </p:nvSpPr>
        <p:spPr bwMode="auto">
          <a:xfrm rot="11144025">
            <a:off x="3378200" y="229393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AutoShape 184"/>
          <p:cNvSpPr>
            <a:spLocks noChangeArrowheads="1"/>
          </p:cNvSpPr>
          <p:nvPr/>
        </p:nvSpPr>
        <p:spPr bwMode="auto">
          <a:xfrm rot="12581231">
            <a:off x="3441700" y="21463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AutoShape 185"/>
          <p:cNvSpPr>
            <a:spLocks noChangeArrowheads="1"/>
          </p:cNvSpPr>
          <p:nvPr/>
        </p:nvSpPr>
        <p:spPr bwMode="auto">
          <a:xfrm rot="14379781">
            <a:off x="3552032" y="19978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AutoShape 186"/>
          <p:cNvSpPr>
            <a:spLocks noChangeArrowheads="1"/>
          </p:cNvSpPr>
          <p:nvPr/>
        </p:nvSpPr>
        <p:spPr bwMode="auto">
          <a:xfrm rot="16078451">
            <a:off x="3698082" y="20359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AutoShape 188"/>
          <p:cNvSpPr>
            <a:spLocks noChangeArrowheads="1"/>
          </p:cNvSpPr>
          <p:nvPr/>
        </p:nvSpPr>
        <p:spPr bwMode="auto">
          <a:xfrm rot="17979177">
            <a:off x="3858419" y="2075657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AutoShape 189"/>
          <p:cNvSpPr>
            <a:spLocks noChangeArrowheads="1"/>
          </p:cNvSpPr>
          <p:nvPr/>
        </p:nvSpPr>
        <p:spPr bwMode="auto">
          <a:xfrm rot="20300054">
            <a:off x="3976688" y="21478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AutoShape 190"/>
          <p:cNvSpPr>
            <a:spLocks noChangeArrowheads="1"/>
          </p:cNvSpPr>
          <p:nvPr/>
        </p:nvSpPr>
        <p:spPr bwMode="auto">
          <a:xfrm>
            <a:off x="4014788" y="22621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AutoShape 191"/>
          <p:cNvSpPr>
            <a:spLocks noChangeArrowheads="1"/>
          </p:cNvSpPr>
          <p:nvPr/>
        </p:nvSpPr>
        <p:spPr bwMode="auto">
          <a:xfrm rot="1839040">
            <a:off x="3976688" y="24145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AutoShape 192"/>
          <p:cNvSpPr>
            <a:spLocks noChangeArrowheads="1"/>
          </p:cNvSpPr>
          <p:nvPr/>
        </p:nvSpPr>
        <p:spPr bwMode="auto">
          <a:xfrm rot="3629310">
            <a:off x="3840957" y="2516981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AutoShape 193"/>
          <p:cNvSpPr>
            <a:spLocks noChangeArrowheads="1"/>
          </p:cNvSpPr>
          <p:nvPr/>
        </p:nvSpPr>
        <p:spPr bwMode="auto">
          <a:xfrm rot="5400000">
            <a:off x="3718719" y="2532857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AutoShape 194"/>
          <p:cNvSpPr>
            <a:spLocks noChangeArrowheads="1"/>
          </p:cNvSpPr>
          <p:nvPr/>
        </p:nvSpPr>
        <p:spPr bwMode="auto">
          <a:xfrm rot="7248087">
            <a:off x="3599657" y="2545556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AutoShape 195"/>
          <p:cNvSpPr>
            <a:spLocks noChangeArrowheads="1"/>
          </p:cNvSpPr>
          <p:nvPr/>
        </p:nvSpPr>
        <p:spPr bwMode="auto">
          <a:xfrm rot="9153580">
            <a:off x="3455988" y="24907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AutoShape 196"/>
          <p:cNvSpPr>
            <a:spLocks noChangeArrowheads="1"/>
          </p:cNvSpPr>
          <p:nvPr/>
        </p:nvSpPr>
        <p:spPr bwMode="auto">
          <a:xfrm rot="11144025">
            <a:off x="3392488" y="2295525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AutoShape 197"/>
          <p:cNvSpPr>
            <a:spLocks noChangeArrowheads="1"/>
          </p:cNvSpPr>
          <p:nvPr/>
        </p:nvSpPr>
        <p:spPr bwMode="auto">
          <a:xfrm rot="12581231">
            <a:off x="3455988" y="21478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AutoShape 198"/>
          <p:cNvSpPr>
            <a:spLocks noChangeArrowheads="1"/>
          </p:cNvSpPr>
          <p:nvPr/>
        </p:nvSpPr>
        <p:spPr bwMode="auto">
          <a:xfrm rot="14379781">
            <a:off x="3566319" y="1999457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AutoShape 199"/>
          <p:cNvSpPr>
            <a:spLocks noChangeArrowheads="1"/>
          </p:cNvSpPr>
          <p:nvPr/>
        </p:nvSpPr>
        <p:spPr bwMode="auto">
          <a:xfrm rot="16078451">
            <a:off x="3717132" y="20359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AutoShape 200"/>
          <p:cNvSpPr>
            <a:spLocks noChangeArrowheads="1"/>
          </p:cNvSpPr>
          <p:nvPr/>
        </p:nvSpPr>
        <p:spPr bwMode="auto">
          <a:xfrm rot="16078451">
            <a:off x="3707607" y="20359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AutoShape 212"/>
          <p:cNvSpPr>
            <a:spLocks noChangeArrowheads="1"/>
          </p:cNvSpPr>
          <p:nvPr/>
        </p:nvSpPr>
        <p:spPr bwMode="auto">
          <a:xfrm rot="18064365">
            <a:off x="3864769" y="20359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AutoShape 213"/>
          <p:cNvSpPr>
            <a:spLocks noChangeArrowheads="1"/>
          </p:cNvSpPr>
          <p:nvPr/>
        </p:nvSpPr>
        <p:spPr bwMode="auto">
          <a:xfrm rot="20153833">
            <a:off x="4029075" y="2109788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AutoShape 214"/>
          <p:cNvSpPr>
            <a:spLocks noChangeArrowheads="1"/>
          </p:cNvSpPr>
          <p:nvPr/>
        </p:nvSpPr>
        <p:spPr bwMode="auto">
          <a:xfrm>
            <a:off x="4019550" y="226695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AutoShape 215"/>
          <p:cNvSpPr>
            <a:spLocks noChangeArrowheads="1"/>
          </p:cNvSpPr>
          <p:nvPr/>
        </p:nvSpPr>
        <p:spPr bwMode="auto">
          <a:xfrm rot="1789909">
            <a:off x="3990975" y="24384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AutoShape 216"/>
          <p:cNvSpPr>
            <a:spLocks noChangeArrowheads="1"/>
          </p:cNvSpPr>
          <p:nvPr/>
        </p:nvSpPr>
        <p:spPr bwMode="auto">
          <a:xfrm rot="3368198">
            <a:off x="3847307" y="2531268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AutoShape 217"/>
          <p:cNvSpPr>
            <a:spLocks noChangeArrowheads="1"/>
          </p:cNvSpPr>
          <p:nvPr/>
        </p:nvSpPr>
        <p:spPr bwMode="auto">
          <a:xfrm rot="5400000">
            <a:off x="3717132" y="2540793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AutoShape 218"/>
          <p:cNvSpPr>
            <a:spLocks noChangeArrowheads="1"/>
          </p:cNvSpPr>
          <p:nvPr/>
        </p:nvSpPr>
        <p:spPr bwMode="auto">
          <a:xfrm rot="7471505">
            <a:off x="3559969" y="2569369"/>
            <a:ext cx="457200" cy="195262"/>
          </a:xfrm>
          <a:prstGeom prst="rightArrow">
            <a:avLst>
              <a:gd name="adj1" fmla="val 50000"/>
              <a:gd name="adj2" fmla="val 58537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219"/>
          <p:cNvSpPr>
            <a:spLocks noChangeArrowheads="1"/>
          </p:cNvSpPr>
          <p:nvPr/>
        </p:nvSpPr>
        <p:spPr bwMode="auto">
          <a:xfrm rot="9213461">
            <a:off x="3505200" y="2428875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AutoShape 220"/>
          <p:cNvSpPr>
            <a:spLocks noChangeArrowheads="1"/>
          </p:cNvSpPr>
          <p:nvPr/>
        </p:nvSpPr>
        <p:spPr bwMode="auto">
          <a:xfrm rot="10800000">
            <a:off x="3419475" y="22860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AutoShape 221"/>
          <p:cNvSpPr>
            <a:spLocks noChangeArrowheads="1"/>
          </p:cNvSpPr>
          <p:nvPr/>
        </p:nvSpPr>
        <p:spPr bwMode="auto">
          <a:xfrm rot="12421319">
            <a:off x="3429000" y="2133600"/>
            <a:ext cx="457200" cy="195263"/>
          </a:xfrm>
          <a:prstGeom prst="rightArrow">
            <a:avLst>
              <a:gd name="adj1" fmla="val 50000"/>
              <a:gd name="adj2" fmla="val 58536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0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500"/>
                            </p:stCondLst>
                            <p:childTnLst>
                              <p:par>
                                <p:cTn id="5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000"/>
                            </p:stCondLst>
                            <p:childTnLst>
                              <p:par>
                                <p:cTn id="6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500"/>
                            </p:stCondLst>
                            <p:childTnLst>
                              <p:par>
                                <p:cTn id="8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000"/>
                            </p:stCondLst>
                            <p:childTnLst>
                              <p:par>
                                <p:cTn id="8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500"/>
                            </p:stCondLst>
                            <p:childTnLst>
                              <p:par>
                                <p:cTn id="8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500"/>
                            </p:stCondLst>
                            <p:childTnLst>
                              <p:par>
                                <p:cTn id="9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4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5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8000"/>
                            </p:stCondLst>
                            <p:childTnLst>
                              <p:par>
                                <p:cTn id="164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2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4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4000"/>
                            </p:stCondLst>
                            <p:childTnLst>
                              <p:par>
                                <p:cTn id="18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2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96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0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66700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6063"/>
            <a:ext cx="2819400" cy="228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57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33800"/>
            <a:ext cx="403860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40386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228600" y="2667000"/>
            <a:ext cx="2209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Em tËp thÓ dôc lóc.... giê s¸ng.</a:t>
            </a:r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2819400" y="2667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1800">
              <a:solidFill>
                <a:schemeClr val="tx1"/>
              </a:solidFill>
              <a:latin typeface=".VnTime" pitchFamily="34" charset="0"/>
            </a:endParaRPr>
          </a:p>
        </p:txBody>
      </p:sp>
      <p:sp>
        <p:nvSpPr>
          <p:cNvPr id="112649" name="Text Box 9"/>
          <p:cNvSpPr txBox="1">
            <a:spLocks noChangeArrowheads="1"/>
          </p:cNvSpPr>
          <p:nvPr/>
        </p:nvSpPr>
        <p:spPr bwMode="auto">
          <a:xfrm>
            <a:off x="3352800" y="2667000"/>
            <a:ext cx="2667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MÑ em ®i lµm vÒ lóc.... giê tr­a.</a:t>
            </a:r>
          </a:p>
        </p:txBody>
      </p:sp>
      <p:sp>
        <p:nvSpPr>
          <p:cNvPr id="112650" name="Text Box 10"/>
          <p:cNvSpPr txBox="1">
            <a:spLocks noChangeArrowheads="1"/>
          </p:cNvSpPr>
          <p:nvPr/>
        </p:nvSpPr>
        <p:spPr bwMode="auto">
          <a:xfrm>
            <a:off x="6324600" y="2667000"/>
            <a:ext cx="2286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Em ch¬i bãng lóc....giê chiÒu.</a:t>
            </a:r>
          </a:p>
        </p:txBody>
      </p:sp>
      <p:sp>
        <p:nvSpPr>
          <p:cNvPr id="112651" name="Text Box 11"/>
          <p:cNvSpPr txBox="1">
            <a:spLocks noChangeArrowheads="1"/>
          </p:cNvSpPr>
          <p:nvPr/>
        </p:nvSpPr>
        <p:spPr bwMode="auto">
          <a:xfrm>
            <a:off x="381000" y="6019800"/>
            <a:ext cx="335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Lóc.... giê tèi em xem phim truyÒn h×nh.</a:t>
            </a:r>
          </a:p>
        </p:txBody>
      </p:sp>
      <p:sp>
        <p:nvSpPr>
          <p:cNvPr id="112652" name="Text Box 12"/>
          <p:cNvSpPr txBox="1">
            <a:spLocks noChangeArrowheads="1"/>
          </p:cNvSpPr>
          <p:nvPr/>
        </p:nvSpPr>
        <p:spPr bwMode="auto">
          <a:xfrm>
            <a:off x="4876800" y="60960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.VnTime" pitchFamily="34" charset="0"/>
              </a:rPr>
              <a:t>Lóc....   giê ®ªm em ®ang ngñ.</a:t>
            </a:r>
          </a:p>
        </p:txBody>
      </p:sp>
      <p:sp>
        <p:nvSpPr>
          <p:cNvPr id="112653" name="Text Box 13"/>
          <p:cNvSpPr txBox="1">
            <a:spLocks noChangeArrowheads="1"/>
          </p:cNvSpPr>
          <p:nvPr/>
        </p:nvSpPr>
        <p:spPr bwMode="auto">
          <a:xfrm>
            <a:off x="0" y="228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.VnTime" pitchFamily="34" charset="0"/>
              </a:rPr>
              <a:t>Bµi 1:</a:t>
            </a:r>
          </a:p>
        </p:txBody>
      </p:sp>
      <p:sp>
        <p:nvSpPr>
          <p:cNvPr id="112654" name="Text Box 14"/>
          <p:cNvSpPr txBox="1">
            <a:spLocks noChangeArrowheads="1"/>
          </p:cNvSpPr>
          <p:nvPr/>
        </p:nvSpPr>
        <p:spPr bwMode="auto">
          <a:xfrm>
            <a:off x="1066800" y="2286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1"/>
                </a:solidFill>
                <a:latin typeface=".VnTime" pitchFamily="34" charset="0"/>
              </a:rPr>
              <a:t>Sè?</a:t>
            </a:r>
          </a:p>
        </p:txBody>
      </p:sp>
      <p:sp>
        <p:nvSpPr>
          <p:cNvPr id="112655" name="Text Box 15"/>
          <p:cNvSpPr txBox="1">
            <a:spLocks noChangeArrowheads="1"/>
          </p:cNvSpPr>
          <p:nvPr/>
        </p:nvSpPr>
        <p:spPr bwMode="auto">
          <a:xfrm>
            <a:off x="6858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.VnTimeH" pitchFamily="34" charset="0"/>
              </a:rPr>
              <a:t>6</a:t>
            </a:r>
          </a:p>
        </p:txBody>
      </p:sp>
      <p:sp>
        <p:nvSpPr>
          <p:cNvPr id="112656" name="Text Box 16"/>
          <p:cNvSpPr txBox="1">
            <a:spLocks noChangeArrowheads="1"/>
          </p:cNvSpPr>
          <p:nvPr/>
        </p:nvSpPr>
        <p:spPr bwMode="auto">
          <a:xfrm>
            <a:off x="3733800" y="30480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.VnTimeH" pitchFamily="34" charset="0"/>
              </a:rPr>
              <a:t>12</a:t>
            </a: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6781800" y="30480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.VnTimeH" pitchFamily="34" charset="0"/>
              </a:rPr>
              <a:t>5</a:t>
            </a:r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990600" y="60198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.VnTimeH" pitchFamily="34" charset="0"/>
              </a:rPr>
              <a:t>7</a:t>
            </a:r>
          </a:p>
        </p:txBody>
      </p:sp>
      <p:sp>
        <p:nvSpPr>
          <p:cNvPr id="112659" name="Text Box 19"/>
          <p:cNvSpPr txBox="1">
            <a:spLocks noChangeArrowheads="1"/>
          </p:cNvSpPr>
          <p:nvPr/>
        </p:nvSpPr>
        <p:spPr bwMode="auto">
          <a:xfrm>
            <a:off x="5410200" y="60960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5050"/>
                </a:solidFill>
                <a:latin typeface=".VnTimeH" pitchFamily="34" charset="0"/>
              </a:rPr>
              <a:t>10</a:t>
            </a:r>
          </a:p>
        </p:txBody>
      </p:sp>
      <p:sp>
        <p:nvSpPr>
          <p:cNvPr id="112663" name="Rectangle 23"/>
          <p:cNvSpPr>
            <a:spLocks noChangeArrowheads="1"/>
          </p:cNvSpPr>
          <p:nvPr/>
        </p:nvSpPr>
        <p:spPr bwMode="auto">
          <a:xfrm>
            <a:off x="2057400" y="2057400"/>
            <a:ext cx="381000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66"/>
                </a:solidFill>
              </a:rPr>
              <a:t>1</a:t>
            </a:r>
          </a:p>
        </p:txBody>
      </p:sp>
      <p:sp>
        <p:nvSpPr>
          <p:cNvPr id="112664" name="Rectangle 24"/>
          <p:cNvSpPr>
            <a:spLocks noChangeArrowheads="1"/>
          </p:cNvSpPr>
          <p:nvPr/>
        </p:nvSpPr>
        <p:spPr bwMode="auto">
          <a:xfrm>
            <a:off x="7848600" y="5562600"/>
            <a:ext cx="381000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00"/>
                </a:solidFill>
              </a:rPr>
              <a:t>5</a:t>
            </a:r>
          </a:p>
        </p:txBody>
      </p:sp>
      <p:sp>
        <p:nvSpPr>
          <p:cNvPr id="112665" name="Rectangle 25"/>
          <p:cNvSpPr>
            <a:spLocks noChangeArrowheads="1"/>
          </p:cNvSpPr>
          <p:nvPr/>
        </p:nvSpPr>
        <p:spPr bwMode="auto">
          <a:xfrm>
            <a:off x="3352800" y="5562600"/>
            <a:ext cx="381000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00"/>
                </a:solidFill>
              </a:rPr>
              <a:t>4</a:t>
            </a:r>
          </a:p>
        </p:txBody>
      </p:sp>
      <p:sp>
        <p:nvSpPr>
          <p:cNvPr id="112666" name="Rectangle 26"/>
          <p:cNvSpPr>
            <a:spLocks noChangeArrowheads="1"/>
          </p:cNvSpPr>
          <p:nvPr/>
        </p:nvSpPr>
        <p:spPr bwMode="auto">
          <a:xfrm>
            <a:off x="8077200" y="2133600"/>
            <a:ext cx="381000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00"/>
                </a:solidFill>
              </a:rPr>
              <a:t>3</a:t>
            </a:r>
          </a:p>
        </p:txBody>
      </p:sp>
      <p:sp>
        <p:nvSpPr>
          <p:cNvPr id="112667" name="Rectangle 27"/>
          <p:cNvSpPr>
            <a:spLocks noChangeArrowheads="1"/>
          </p:cNvSpPr>
          <p:nvPr/>
        </p:nvSpPr>
        <p:spPr bwMode="auto">
          <a:xfrm>
            <a:off x="4953000" y="2057400"/>
            <a:ext cx="381000" cy="381000"/>
          </a:xfrm>
          <a:prstGeom prst="rect">
            <a:avLst/>
          </a:prstGeom>
          <a:solidFill>
            <a:srgbClr val="CCFF99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33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486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1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500"/>
                                        <p:tgtEl>
                                          <p:spTgt spid="11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2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/>
      <p:bldP spid="112649" grpId="0"/>
      <p:bldP spid="112650" grpId="0"/>
      <p:bldP spid="112651" grpId="0"/>
      <p:bldP spid="112652" grpId="0"/>
      <p:bldP spid="112655" grpId="0"/>
      <p:bldP spid="112656" grpId="0"/>
      <p:bldP spid="112657" grpId="0"/>
      <p:bldP spid="112658" grpId="0"/>
      <p:bldP spid="112659" grpId="0"/>
      <p:bldP spid="112663" grpId="0" animBg="1"/>
      <p:bldP spid="112664" grpId="0" animBg="1"/>
      <p:bldP spid="112665" grpId="0" animBg="1"/>
      <p:bldP spid="112666" grpId="0" animBg="1"/>
      <p:bldP spid="1126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133600"/>
            <a:ext cx="1752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1828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814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676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762000"/>
            <a:ext cx="2595562" cy="28194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514600" cy="28194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3810000"/>
            <a:ext cx="2601912" cy="30480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2514600" cy="3276600"/>
          </a:xfrm>
          <a:prstGeom prst="rect">
            <a:avLst/>
          </a:prstGeom>
          <a:noFill/>
          <a:ln w="9525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5" name="Line 11"/>
          <p:cNvSpPr>
            <a:spLocks noChangeShapeType="1"/>
          </p:cNvSpPr>
          <p:nvPr/>
        </p:nvSpPr>
        <p:spPr bwMode="auto">
          <a:xfrm flipH="1" flipV="1">
            <a:off x="2667000" y="1981200"/>
            <a:ext cx="1524000" cy="20574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76200" y="1658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u="sng" dirty="0" err="1">
                <a:latin typeface=".VnTime" pitchFamily="34" charset="0"/>
              </a:rPr>
              <a:t>Bài</a:t>
            </a:r>
            <a:r>
              <a:rPr lang="en-US" sz="2400" b="1" u="sng" dirty="0">
                <a:latin typeface=".VnTime" pitchFamily="34" charset="0"/>
              </a:rPr>
              <a:t> 2</a:t>
            </a:r>
            <a:r>
              <a:rPr lang="en-US" sz="2400" u="sng" dirty="0">
                <a:latin typeface=".VnTime" pitchFamily="34" charset="0"/>
              </a:rPr>
              <a:t>:</a:t>
            </a:r>
            <a:r>
              <a:rPr lang="en-US" sz="2400" dirty="0">
                <a:latin typeface=".VnTime" pitchFamily="34" charset="0"/>
              </a:rPr>
              <a:t> §</a:t>
            </a:r>
            <a:r>
              <a:rPr lang="en-US" sz="2400" dirty="0" err="1">
                <a:latin typeface=".VnTime" pitchFamily="34" charset="0"/>
              </a:rPr>
              <a:t>ång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hå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nµo</a:t>
            </a:r>
            <a:r>
              <a:rPr lang="en-US" sz="2400" dirty="0">
                <a:latin typeface=".VnTimeH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chØ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thêi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gian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thÝch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hîp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víi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giê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ghi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trong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tranh</a:t>
            </a:r>
            <a:r>
              <a:rPr lang="en-US" sz="2400" dirty="0">
                <a:latin typeface=".VnTime" pitchFamily="34" charset="0"/>
              </a:rPr>
              <a:t> ?</a:t>
            </a:r>
          </a:p>
        </p:txBody>
      </p:sp>
      <p:sp>
        <p:nvSpPr>
          <p:cNvPr id="144397" name="Line 13"/>
          <p:cNvSpPr>
            <a:spLocks noChangeShapeType="1"/>
          </p:cNvSpPr>
          <p:nvPr/>
        </p:nvSpPr>
        <p:spPr bwMode="auto">
          <a:xfrm flipH="1">
            <a:off x="2667000" y="3124200"/>
            <a:ext cx="1447800" cy="24384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 flipH="1">
            <a:off x="5181600" y="2514600"/>
            <a:ext cx="1143000" cy="32004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5257800" y="1676400"/>
            <a:ext cx="990600" cy="2819400"/>
          </a:xfrm>
          <a:prstGeom prst="line">
            <a:avLst/>
          </a:prstGeom>
          <a:noFill/>
          <a:ln w="38100" cap="sq">
            <a:solidFill>
              <a:srgbClr val="FF33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>
            <a:off x="76200" y="3124200"/>
            <a:ext cx="457200" cy="4572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>
            <a:off x="0" y="5867400"/>
            <a:ext cx="457200" cy="4572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>
            <a:off x="8382000" y="6400800"/>
            <a:ext cx="457200" cy="4572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>
            <a:off x="8382000" y="3048000"/>
            <a:ext cx="457200" cy="457200"/>
          </a:xfrm>
          <a:prstGeom prst="ellipse">
            <a:avLst/>
          </a:prstGeom>
          <a:solidFill>
            <a:srgbClr val="CCFF99"/>
          </a:solidFill>
          <a:ln w="9525">
            <a:solidFill>
              <a:srgbClr val="FF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653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5" grpId="0" animBg="1"/>
      <p:bldP spid="144396" grpId="0"/>
      <p:bldP spid="144397" grpId="0" animBg="1"/>
      <p:bldP spid="144398" grpId="0" animBg="1"/>
      <p:bldP spid="14439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sz="2800" b="1" dirty="0">
                <a:solidFill>
                  <a:srgbClr val="0000FF"/>
                </a:solidFill>
                <a:latin typeface=".VnTime" pitchFamily="34" charset="0"/>
              </a:rPr>
              <a:t> 3:</a:t>
            </a:r>
          </a:p>
        </p:txBody>
      </p:sp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1"/>
          <a:stretch>
            <a:fillRect/>
          </a:stretch>
        </p:blipFill>
        <p:spPr bwMode="auto">
          <a:xfrm>
            <a:off x="381000" y="1676400"/>
            <a:ext cx="39909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38600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334000" y="36576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20 giê hay….</a:t>
            </a:r>
          </a:p>
        </p:txBody>
      </p:sp>
      <p:sp>
        <p:nvSpPr>
          <p:cNvPr id="114696" name="Text Box 8"/>
          <p:cNvSpPr txBox="1">
            <a:spLocks noChangeArrowheads="1"/>
          </p:cNvSpPr>
          <p:nvPr/>
        </p:nvSpPr>
        <p:spPr bwMode="auto">
          <a:xfrm>
            <a:off x="7315200" y="3657600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giê </a:t>
            </a:r>
            <a:r>
              <a:rPr lang="en-US" sz="2800" b="1">
                <a:solidFill>
                  <a:srgbClr val="0000FF"/>
                </a:solidFill>
              </a:rPr>
              <a:t>tối</a:t>
            </a:r>
            <a:endParaRPr lang="en-US" sz="2800" b="1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14697" name="Text Box 9"/>
          <p:cNvSpPr txBox="1">
            <a:spLocks noChangeArrowheads="1"/>
          </p:cNvSpPr>
          <p:nvPr/>
        </p:nvSpPr>
        <p:spPr bwMode="auto">
          <a:xfrm>
            <a:off x="6858000" y="3657600"/>
            <a:ext cx="91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.VnTime" pitchFamily="34" charset="0"/>
              </a:rPr>
              <a:t>  8</a:t>
            </a:r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1219200" y="914400"/>
            <a:ext cx="64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</a:rPr>
              <a:t>Viết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tiếp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vào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chỗ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trống</a:t>
            </a:r>
            <a:r>
              <a:rPr lang="en-US" sz="2800" b="1" dirty="0">
                <a:solidFill>
                  <a:srgbClr val="0000FF"/>
                </a:solidFill>
              </a:rPr>
              <a:t> (</a:t>
            </a:r>
            <a:r>
              <a:rPr lang="en-US" sz="2800" b="1" dirty="0" err="1">
                <a:solidFill>
                  <a:srgbClr val="0000FF"/>
                </a:solidFill>
              </a:rPr>
              <a:t>theo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mẫu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609600" y="3733800"/>
            <a:ext cx="3657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15 giờ hay 3 giờ chiều</a:t>
            </a:r>
          </a:p>
        </p:txBody>
      </p:sp>
    </p:spTree>
    <p:extLst>
      <p:ext uri="{BB962C8B-B14F-4D97-AF65-F5344CB8AC3E}">
        <p14:creationId xmlns:p14="http://schemas.microsoft.com/office/powerpoint/2010/main" val="24321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4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4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4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  <p:bldP spid="114695" grpId="0"/>
      <p:bldP spid="114696" grpId="0"/>
      <p:bldP spid="114697" grpId="0"/>
      <p:bldP spid="114698" grpId="0"/>
      <p:bldP spid="11470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&quot;/&gt;&lt;property id=&quot;20307&quot; value=&quot;259&quot;/&gt;&lt;/object&gt;&lt;object type=&quot;3&quot; unique_id=&quot;10996&quot;&gt;&lt;property id=&quot;20148&quot; value=&quot;5&quot;/&gt;&lt;property id=&quot;20300&quot; value=&quot;Slide 2&quot;/&gt;&lt;property id=&quot;20307&quot; value=&quot;274&quot;/&gt;&lt;/object&gt;&lt;object type=&quot;3&quot; unique_id=&quot;11076&quot;&gt;&lt;property id=&quot;20148&quot; value=&quot;5&quot;/&gt;&lt;property id=&quot;20300&quot; value=&quot;Slide 4&quot;/&gt;&lt;property id=&quot;20307&quot; value=&quot;275&quot;/&gt;&lt;/object&gt;&lt;object type=&quot;3&quot; unique_id=&quot;11122&quot;&gt;&lt;property id=&quot;20148&quot; value=&quot;5&quot;/&gt;&lt;property id=&quot;20300&quot; value=&quot;Slide 3&quot;/&gt;&lt;property id=&quot;20307&quot; value=&quot;282&quot;/&gt;&lt;/object&gt;&lt;object type=&quot;3&quot; unique_id=&quot;11123&quot;&gt;&lt;property id=&quot;20148&quot; value=&quot;5&quot;/&gt;&lt;property id=&quot;20300&quot; value=&quot;Slide 5&quot;/&gt;&lt;property id=&quot;20307&quot; value=&quot;283&quot;/&gt;&lt;/object&gt;&lt;object type=&quot;3&quot; unique_id=&quot;11124&quot;&gt;&lt;property id=&quot;20148&quot; value=&quot;5&quot;/&gt;&lt;property id=&quot;20300&quot; value=&quot;Slide 6&quot;/&gt;&lt;property id=&quot;20307&quot; value=&quot;277&quot;/&gt;&lt;/object&gt;&lt;object type=&quot;3&quot; unique_id=&quot;11125&quot;&gt;&lt;property id=&quot;20148&quot; value=&quot;5&quot;/&gt;&lt;property id=&quot;20300&quot; value=&quot;Slide 7&quot;/&gt;&lt;property id=&quot;20307&quot; value=&quot;280&quot;/&gt;&lt;/object&gt;&lt;object type=&quot;3&quot; unique_id=&quot;11126&quot;&gt;&lt;property id=&quot;20148&quot; value=&quot;5&quot;/&gt;&lt;property id=&quot;20300&quot; value=&quot;Slide 8&quot;/&gt;&lt;property id=&quot;20307&quot; value=&quot;279&quot;/&gt;&lt;/object&gt;&lt;object type=&quot;3&quot; unique_id=&quot;11128&quot;&gt;&lt;property id=&quot;20148&quot; value=&quot;5&quot;/&gt;&lt;property id=&quot;20300&quot; value=&quot;Slide 9&quot;/&gt;&lt;property id=&quot;20307&quot; value=&quot;276&quot;/&gt;&lt;/object&gt;&lt;object type=&quot;3&quot; unique_id=&quot;11141&quot;&gt;&lt;property id=&quot;20148&quot; value=&quot;5&quot;/&gt;&lt;property id=&quot;20300&quot; value=&quot;Slide 10&quot;/&gt;&lt;property id=&quot;20307&quot; value=&quot;284&quot;/&gt;&lt;/object&gt;&lt;object type=&quot;3&quot; unique_id=&quot;11298&quot;&gt;&lt;property id=&quot;20148&quot; value=&quot;5&quot;/&gt;&lt;property id=&quot;20300&quot; value=&quot;Slide 11&quot;/&gt;&lt;property id=&quot;20307&quot; value=&quot;287&quot;/&gt;&lt;/object&gt;&lt;object type=&quot;3&quot; unique_id=&quot;11299&quot;&gt;&lt;property id=&quot;20148&quot; value=&quot;5&quot;/&gt;&lt;property id=&quot;20300&quot; value=&quot;Slide 12&quot;/&gt;&lt;property id=&quot;20307&quot; value=&quot;288&quot;/&gt;&lt;/object&gt;&lt;object type=&quot;3&quot; unique_id=&quot;11300&quot;&gt;&lt;property id=&quot;20148&quot; value=&quot;5&quot;/&gt;&lt;property id=&quot;20300&quot; value=&quot;Slide 13&quot;/&gt;&lt;property id=&quot;20307&quot; value=&quot;289&quot;/&gt;&lt;/object&gt;&lt;object type=&quot;3&quot; unique_id=&quot;11301&quot;&gt;&lt;property id=&quot;20148&quot; value=&quot;5&quot;/&gt;&lt;property id=&quot;20300&quot; value=&quot;Slide 14&quot;/&gt;&lt;property id=&quot;20307&quot; value=&quot;290&quot;/&gt;&lt;/object&gt;&lt;object type=&quot;3&quot; unique_id=&quot;11302&quot;&gt;&lt;property id=&quot;20148&quot; value=&quot;5&quot;/&gt;&lt;property id=&quot;20300&quot; value=&quot;Slide 15&quot;/&gt;&lt;property id=&quot;20307&quot; value=&quot;291&quot;/&gt;&lt;/object&gt;&lt;object type=&quot;3&quot; unique_id=&quot;11303&quot;&gt;&lt;property id=&quot;20148&quot; value=&quot;5&quot;/&gt;&lt;property id=&quot;20300&quot; value=&quot;Slide 16&quot;/&gt;&lt;property id=&quot;20307&quot; value=&quot;292&quot;/&gt;&lt;/object&gt;&lt;object type=&quot;3&quot; unique_id=&quot;11304&quot;&gt;&lt;property id=&quot;20148&quot; value=&quot;5&quot;/&gt;&lt;property id=&quot;20300&quot; value=&quot;Slide 17&quot;/&gt;&lt;property id=&quot;20307&quot; value=&quot;293&quot;/&gt;&lt;/object&gt;&lt;object type=&quot;3&quot; unique_id=&quot;11305&quot;&gt;&lt;property id=&quot;20148&quot; value=&quot;5&quot;/&gt;&lt;property id=&quot;20300&quot; value=&quot;Slide 18&quot;/&gt;&lt;property id=&quot;20307&quot; value=&quot;294&quot;/&gt;&lt;/object&gt;&lt;object type=&quot;3&quot; unique_id=&quot;11306&quot;&gt;&lt;property id=&quot;20148&quot; value=&quot;5&quot;/&gt;&lt;property id=&quot;20300&quot; value=&quot;Slide 19&quot;/&gt;&lt;property id=&quot;20307&quot; value=&quot;295&quot;/&gt;&lt;/object&gt;&lt;object type=&quot;3&quot; unique_id=&quot;11307&quot;&gt;&lt;property id=&quot;20148&quot; value=&quot;5&quot;/&gt;&lt;property id=&quot;20300&quot; value=&quot;Slide 20&quot;/&gt;&lt;property id=&quot;20307&quot; value=&quot;296&quot;/&gt;&lt;/object&gt;&lt;object type=&quot;3&quot; unique_id=&quot;11308&quot;&gt;&lt;property id=&quot;20148&quot; value=&quot;5&quot;/&gt;&lt;property id=&quot;20300&quot; value=&quot;Slide 21&quot;/&gt;&lt;property id=&quot;20307&quot; value=&quot;285&quot;/&gt;&lt;/object&gt;&lt;object type=&quot;3&quot; unique_id=&quot;11309&quot;&gt;&lt;property id=&quot;20148&quot; value=&quot;5&quot;/&gt;&lt;property id=&quot;20300&quot; value=&quot;Slide 22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374</Words>
  <Application>Microsoft Office PowerPoint</Application>
  <PresentationFormat>On-screen Show (4:3)</PresentationFormat>
  <Paragraphs>101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68</cp:revision>
  <dcterms:created xsi:type="dcterms:W3CDTF">2015-08-23T07:55:17Z</dcterms:created>
  <dcterms:modified xsi:type="dcterms:W3CDTF">2016-12-19T04:00:05Z</dcterms:modified>
</cp:coreProperties>
</file>